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57" r:id="rId4"/>
    <p:sldId id="258" r:id="rId5"/>
    <p:sldId id="259" r:id="rId6"/>
    <p:sldId id="260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edg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edg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edg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edg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edg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edg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18.12.2012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edg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18.12.2012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edg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18.12.2012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edg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edg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edg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18.12.2012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wedge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Relationship Id="rId9" Type="http://schemas.openxmlformats.org/officeDocument/2006/relationships/image" Target="../media/image9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1052736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ru-RU" sz="5300" b="1" dirty="0" smtClean="0">
                <a:solidFill>
                  <a:srgbClr val="FFFF00"/>
                </a:solidFill>
              </a:rPr>
              <a:t>«Закрепление нового способа письма с «окошками»»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6145" name="Picture 1" descr="C:\Users\Пользователь\Downloads\окошко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91680" y="2708920"/>
            <a:ext cx="6408712" cy="4149080"/>
          </a:xfrm>
          <a:prstGeom prst="rect">
            <a:avLst/>
          </a:prstGeom>
          <a:noFill/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800" b="1" dirty="0" smtClean="0">
                <a:solidFill>
                  <a:srgbClr val="FFFF00"/>
                </a:solidFill>
              </a:rPr>
              <a:t>Игра «один-много»</a:t>
            </a:r>
            <a:endParaRPr lang="ru-RU" sz="4800" b="1" dirty="0">
              <a:solidFill>
                <a:srgbClr val="FFFF00"/>
              </a:solidFill>
            </a:endParaRPr>
          </a:p>
        </p:txBody>
      </p:sp>
      <p:pic>
        <p:nvPicPr>
          <p:cNvPr id="1026" name="Picture 2" descr="C:\Users\Пользователь\Downloads\гриб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268760"/>
            <a:ext cx="2411760" cy="2160240"/>
          </a:xfrm>
          <a:prstGeom prst="rect">
            <a:avLst/>
          </a:prstGeom>
          <a:noFill/>
        </p:spPr>
      </p:pic>
      <p:pic>
        <p:nvPicPr>
          <p:cNvPr id="1027" name="Picture 3" descr="C:\Users\Пользователь\Downloads\снег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83768" y="1268760"/>
            <a:ext cx="2232248" cy="2160240"/>
          </a:xfrm>
          <a:prstGeom prst="rect">
            <a:avLst/>
          </a:prstGeom>
          <a:noFill/>
        </p:spPr>
      </p:pic>
      <p:pic>
        <p:nvPicPr>
          <p:cNvPr id="1030" name="Picture 6" descr="http://go2.imgsmail.ru/imgpreview?key=http%3A//www.3-all.com/images/garage%5Fimages/aprelevka13.jpg&amp;mb=imgdb_preview_58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788024" y="1268760"/>
            <a:ext cx="2232248" cy="2160240"/>
          </a:xfrm>
          <a:prstGeom prst="rect">
            <a:avLst/>
          </a:prstGeom>
          <a:noFill/>
        </p:spPr>
      </p:pic>
      <p:pic>
        <p:nvPicPr>
          <p:cNvPr id="1032" name="Picture 8" descr="http://go.mail.ru/imgpreview?key=http%3A//www.adobetutorialz.com/content%5Fimages/AdobePhotoshop/ART-D/tutorial426/23.jpg&amp;mb=imgdb_preview_57&amp;q=90&amp;w=126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020272" y="1268760"/>
            <a:ext cx="2123728" cy="2088232"/>
          </a:xfrm>
          <a:prstGeom prst="rect">
            <a:avLst/>
          </a:prstGeom>
          <a:noFill/>
        </p:spPr>
      </p:pic>
      <p:pic>
        <p:nvPicPr>
          <p:cNvPr id="1036" name="Picture 12" descr="http://go1.imgsmail.ru/imgpreview?key=http%3A//loveinkaliningrad.ru/UserFiles/Image/zonty/kotiki.jpg&amp;mb=imgdb_preview_92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0" y="4077072"/>
            <a:ext cx="2411760" cy="2780929"/>
          </a:xfrm>
          <a:prstGeom prst="rect">
            <a:avLst/>
          </a:prstGeom>
          <a:noFill/>
        </p:spPr>
      </p:pic>
      <p:pic>
        <p:nvPicPr>
          <p:cNvPr id="1038" name="Picture 14" descr="http://go2.imgsmail.ru/imgpreview?key=http%3A//www.sunny-cat.ru/datas/users/1-kenny006.jpg&amp;mb=imgdb_preview_83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411760" y="4077072"/>
            <a:ext cx="2333625" cy="2780928"/>
          </a:xfrm>
          <a:prstGeom prst="rect">
            <a:avLst/>
          </a:prstGeom>
          <a:noFill/>
        </p:spPr>
      </p:pic>
      <p:pic>
        <p:nvPicPr>
          <p:cNvPr id="1040" name="Picture 16" descr="http://go2.imgsmail.ru/imgpreview?key=http%3A//cook.rutxt.ru/files/1674/original/dsc05519-001.jpg&amp;mb=imgdb_preview_10&amp;w=200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4860032" y="4077072"/>
            <a:ext cx="1905000" cy="2780928"/>
          </a:xfrm>
          <a:prstGeom prst="rect">
            <a:avLst/>
          </a:prstGeom>
          <a:noFill/>
        </p:spPr>
      </p:pic>
      <p:pic>
        <p:nvPicPr>
          <p:cNvPr id="1042" name="Picture 18" descr="http://go2.imgsmail.ru/imgpreview?key=http%3A//www.flagservice.ru/pictures/ru/avtoflag1.jpg&amp;mb=imgdb_preview_74&amp;w=200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6804248" y="4077072"/>
            <a:ext cx="2339752" cy="2780928"/>
          </a:xfrm>
          <a:prstGeom prst="rect">
            <a:avLst/>
          </a:prstGeom>
          <a:noFill/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sz="5400" b="1" dirty="0" smtClean="0">
                <a:solidFill>
                  <a:srgbClr val="FFFF00"/>
                </a:solidFill>
              </a:rPr>
              <a:t>  </a:t>
            </a:r>
            <a:r>
              <a:rPr lang="ru-RU" sz="5400" b="1" dirty="0" err="1" smtClean="0">
                <a:solidFill>
                  <a:srgbClr val="FFFF00"/>
                </a:solidFill>
              </a:rPr>
              <a:t>Сырое_ка</a:t>
            </a:r>
            <a:r>
              <a:rPr lang="ru-RU" sz="5400" b="1" dirty="0" smtClean="0">
                <a:solidFill>
                  <a:srgbClr val="FFFF00"/>
                </a:solidFill>
              </a:rPr>
              <a:t> </a:t>
            </a:r>
            <a:r>
              <a:rPr lang="ru-RU" sz="5400" b="1" dirty="0" smtClean="0">
                <a:solidFill>
                  <a:srgbClr val="FFFF00"/>
                </a:solidFill>
              </a:rPr>
              <a:t>была как </a:t>
            </a:r>
            <a:r>
              <a:rPr lang="ru-RU" sz="5400" b="1" dirty="0" err="1" smtClean="0">
                <a:solidFill>
                  <a:srgbClr val="FFFF00"/>
                </a:solidFill>
              </a:rPr>
              <a:t>б_льшая</a:t>
            </a:r>
            <a:r>
              <a:rPr lang="ru-RU" sz="5400" b="1" dirty="0" smtClean="0">
                <a:solidFill>
                  <a:srgbClr val="FFFF00"/>
                </a:solidFill>
              </a:rPr>
              <a:t> глубокая </a:t>
            </a:r>
            <a:r>
              <a:rPr lang="ru-RU" sz="5400" b="1" dirty="0" err="1" smtClean="0">
                <a:solidFill>
                  <a:srgbClr val="FFFF00"/>
                </a:solidFill>
              </a:rPr>
              <a:t>т_релка</a:t>
            </a:r>
            <a:r>
              <a:rPr lang="ru-RU" sz="5400" b="1" dirty="0" smtClean="0">
                <a:solidFill>
                  <a:srgbClr val="FFFF00"/>
                </a:solidFill>
              </a:rPr>
              <a:t>. </a:t>
            </a:r>
            <a:r>
              <a:rPr lang="ru-RU" sz="5400" b="1" dirty="0" err="1" smtClean="0">
                <a:solidFill>
                  <a:srgbClr val="FFFF00"/>
                </a:solidFill>
              </a:rPr>
              <a:t>Вдру_</a:t>
            </a:r>
            <a:r>
              <a:rPr lang="ru-RU" sz="5400" b="1" dirty="0" smtClean="0">
                <a:solidFill>
                  <a:srgbClr val="FFFF00"/>
                </a:solidFill>
              </a:rPr>
              <a:t> птичка села на край и носиком тюк в воду.</a:t>
            </a:r>
          </a:p>
          <a:p>
            <a:endParaRPr lang="ru-RU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smtClean="0">
                <a:solidFill>
                  <a:srgbClr val="FFFF00"/>
                </a:solidFill>
              </a:rPr>
              <a:t>Алгоритм письма под диктовку</a:t>
            </a:r>
            <a:endParaRPr lang="ru-RU" b="1" dirty="0">
              <a:solidFill>
                <a:srgbClr val="FFFF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dirty="0" smtClean="0">
                <a:solidFill>
                  <a:srgbClr val="FFC000"/>
                </a:solidFill>
              </a:rPr>
              <a:t>знакомство с текстом;</a:t>
            </a:r>
          </a:p>
          <a:p>
            <a:pPr lvl="0"/>
            <a:r>
              <a:rPr lang="ru-RU" dirty="0" smtClean="0">
                <a:solidFill>
                  <a:srgbClr val="FFC000"/>
                </a:solidFill>
              </a:rPr>
              <a:t>прослушивание каждого предложения с заданием: находить опасные места для письма </a:t>
            </a:r>
            <a:r>
              <a:rPr lang="ru-RU" dirty="0" smtClean="0">
                <a:solidFill>
                  <a:srgbClr val="FFC000"/>
                </a:solidFill>
              </a:rPr>
              <a:t>;</a:t>
            </a:r>
            <a:endParaRPr lang="ru-RU" dirty="0" smtClean="0">
              <a:solidFill>
                <a:srgbClr val="FFC000"/>
              </a:solidFill>
            </a:endParaRPr>
          </a:p>
          <a:p>
            <a:pPr lvl="0"/>
            <a:r>
              <a:rPr lang="ru-RU" dirty="0" smtClean="0">
                <a:solidFill>
                  <a:srgbClr val="FFC000"/>
                </a:solidFill>
              </a:rPr>
              <a:t>запись предложения с соблюдением памятки №4;</a:t>
            </a:r>
          </a:p>
          <a:p>
            <a:pPr lvl="0"/>
            <a:r>
              <a:rPr lang="ru-RU" dirty="0" smtClean="0">
                <a:solidFill>
                  <a:srgbClr val="FFC000"/>
                </a:solidFill>
              </a:rPr>
              <a:t>проверка.</a:t>
            </a:r>
          </a:p>
          <a:p>
            <a:endParaRPr lang="ru-RU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sz="4400" u="sng" dirty="0" smtClean="0">
                <a:solidFill>
                  <a:srgbClr val="FFFF00"/>
                </a:solidFill>
              </a:rPr>
              <a:t> У</a:t>
            </a:r>
            <a:r>
              <a:rPr lang="ru-RU" sz="4400" dirty="0" smtClean="0">
                <a:solidFill>
                  <a:srgbClr val="FFFF00"/>
                </a:solidFill>
              </a:rPr>
              <a:t> </a:t>
            </a:r>
            <a:r>
              <a:rPr lang="ru-RU" sz="4400" dirty="0" smtClean="0">
                <a:solidFill>
                  <a:srgbClr val="FFFF00"/>
                </a:solidFill>
              </a:rPr>
              <a:t>нас </a:t>
            </a:r>
            <a:r>
              <a:rPr lang="ru-RU" sz="4400" dirty="0" err="1" smtClean="0">
                <a:solidFill>
                  <a:srgbClr val="FFFF00"/>
                </a:solidFill>
              </a:rPr>
              <a:t>е-сть</a:t>
            </a:r>
            <a:r>
              <a:rPr lang="ru-RU" sz="4400" dirty="0" smtClean="0">
                <a:solidFill>
                  <a:srgbClr val="FFFF00"/>
                </a:solidFill>
              </a:rPr>
              <a:t> </a:t>
            </a:r>
            <a:r>
              <a:rPr lang="ru-RU" sz="4400" dirty="0" err="1" smtClean="0">
                <a:solidFill>
                  <a:srgbClr val="FFFF00"/>
                </a:solidFill>
              </a:rPr>
              <a:t>мал</a:t>
            </a:r>
            <a:r>
              <a:rPr lang="ru-RU" sz="4400" u="sng" dirty="0" err="1" smtClean="0">
                <a:solidFill>
                  <a:srgbClr val="FFFF00"/>
                </a:solidFill>
              </a:rPr>
              <a:t>еньк</a:t>
            </a:r>
            <a:r>
              <a:rPr lang="ru-RU" sz="4400" dirty="0" err="1" smtClean="0">
                <a:solidFill>
                  <a:srgbClr val="FFFF00"/>
                </a:solidFill>
              </a:rPr>
              <a:t>__</a:t>
            </a:r>
            <a:r>
              <a:rPr lang="ru-RU" sz="4400" dirty="0" smtClean="0">
                <a:solidFill>
                  <a:srgbClr val="FFFF00"/>
                </a:solidFill>
              </a:rPr>
              <a:t> </a:t>
            </a:r>
            <a:r>
              <a:rPr lang="ru-RU" sz="4400" dirty="0" err="1" smtClean="0">
                <a:solidFill>
                  <a:srgbClr val="FFFF00"/>
                </a:solidFill>
              </a:rPr>
              <a:t>вр_ги</a:t>
            </a:r>
            <a:r>
              <a:rPr lang="ru-RU" sz="4400" dirty="0" smtClean="0">
                <a:solidFill>
                  <a:srgbClr val="FFFF00"/>
                </a:solidFill>
              </a:rPr>
              <a:t>. </a:t>
            </a:r>
            <a:r>
              <a:rPr lang="ru-RU" sz="4400" u="sng" dirty="0" err="1" smtClean="0">
                <a:solidFill>
                  <a:srgbClr val="FFFF00"/>
                </a:solidFill>
              </a:rPr>
              <a:t>Э</a:t>
            </a:r>
            <a:r>
              <a:rPr lang="ru-RU" sz="4400" dirty="0" err="1" smtClean="0">
                <a:solidFill>
                  <a:srgbClr val="FFFF00"/>
                </a:solidFill>
              </a:rPr>
              <a:t>т_</a:t>
            </a:r>
            <a:r>
              <a:rPr lang="ru-RU" sz="4400" dirty="0" smtClean="0">
                <a:solidFill>
                  <a:srgbClr val="FFFF00"/>
                </a:solidFill>
              </a:rPr>
              <a:t>  </a:t>
            </a:r>
            <a:r>
              <a:rPr lang="ru-RU" sz="4400" dirty="0" err="1" smtClean="0">
                <a:solidFill>
                  <a:srgbClr val="FFFF00"/>
                </a:solidFill>
              </a:rPr>
              <a:t>баб_</a:t>
            </a:r>
            <a:r>
              <a:rPr lang="ru-RU" sz="4400" u="sng" dirty="0" err="1" smtClean="0">
                <a:solidFill>
                  <a:srgbClr val="FFFF00"/>
                </a:solidFill>
              </a:rPr>
              <a:t>чк</a:t>
            </a:r>
            <a:r>
              <a:rPr lang="ru-RU" sz="4400" dirty="0" err="1" smtClean="0">
                <a:solidFill>
                  <a:srgbClr val="FFFF00"/>
                </a:solidFill>
              </a:rPr>
              <a:t>и</a:t>
            </a:r>
            <a:r>
              <a:rPr lang="ru-RU" sz="4400" dirty="0" smtClean="0">
                <a:solidFill>
                  <a:srgbClr val="FFFF00"/>
                </a:solidFill>
              </a:rPr>
              <a:t>, жук</a:t>
            </a:r>
            <a:r>
              <a:rPr lang="ru-RU" sz="4400" u="sng" dirty="0" smtClean="0">
                <a:solidFill>
                  <a:srgbClr val="FFFF00"/>
                </a:solidFill>
              </a:rPr>
              <a:t>и</a:t>
            </a:r>
            <a:r>
              <a:rPr lang="ru-RU" sz="4400" dirty="0" smtClean="0">
                <a:solidFill>
                  <a:srgbClr val="FFFF00"/>
                </a:solidFill>
              </a:rPr>
              <a:t> и разные </a:t>
            </a:r>
            <a:r>
              <a:rPr lang="ru-RU" sz="4400" dirty="0" err="1" smtClean="0">
                <a:solidFill>
                  <a:srgbClr val="FFFF00"/>
                </a:solidFill>
              </a:rPr>
              <a:t>н_с_комые</a:t>
            </a:r>
            <a:r>
              <a:rPr lang="ru-RU" sz="4400" dirty="0" smtClean="0">
                <a:solidFill>
                  <a:srgbClr val="FFFF00"/>
                </a:solidFill>
              </a:rPr>
              <a:t>. </a:t>
            </a:r>
            <a:r>
              <a:rPr lang="ru-RU" sz="4400" u="sng" dirty="0" smtClean="0">
                <a:solidFill>
                  <a:srgbClr val="FFFF00"/>
                </a:solidFill>
              </a:rPr>
              <a:t>О</a:t>
            </a:r>
            <a:r>
              <a:rPr lang="ru-RU" sz="4400" dirty="0" smtClean="0">
                <a:solidFill>
                  <a:srgbClr val="FFFF00"/>
                </a:solidFill>
              </a:rPr>
              <a:t>ни </a:t>
            </a:r>
            <a:r>
              <a:rPr lang="ru-RU" sz="4400" dirty="0" err="1" smtClean="0">
                <a:solidFill>
                  <a:srgbClr val="FFFF00"/>
                </a:solidFill>
              </a:rPr>
              <a:t>_дя</a:t>
            </a:r>
            <a:r>
              <a:rPr lang="ru-RU" sz="4400" u="sng" dirty="0" err="1" smtClean="0">
                <a:solidFill>
                  <a:srgbClr val="FFFF00"/>
                </a:solidFill>
              </a:rPr>
              <a:t>т</a:t>
            </a:r>
            <a:r>
              <a:rPr lang="ru-RU" sz="4400" dirty="0" smtClean="0">
                <a:solidFill>
                  <a:srgbClr val="FFFF00"/>
                </a:solidFill>
              </a:rPr>
              <a:t> ли</a:t>
            </a:r>
            <a:r>
              <a:rPr lang="ru-RU" sz="4400" u="sng" dirty="0" smtClean="0">
                <a:solidFill>
                  <a:srgbClr val="FFFF00"/>
                </a:solidFill>
              </a:rPr>
              <a:t>сть</a:t>
            </a:r>
            <a:r>
              <a:rPr lang="ru-RU" sz="4400" dirty="0" smtClean="0">
                <a:solidFill>
                  <a:srgbClr val="FFFF00"/>
                </a:solidFill>
              </a:rPr>
              <a:t>я, </a:t>
            </a:r>
            <a:r>
              <a:rPr lang="ru-RU" sz="4400" dirty="0" err="1" smtClean="0">
                <a:solidFill>
                  <a:srgbClr val="FFFF00"/>
                </a:solidFill>
              </a:rPr>
              <a:t>тр_ву</a:t>
            </a:r>
            <a:r>
              <a:rPr lang="ru-RU" sz="4400" dirty="0" smtClean="0">
                <a:solidFill>
                  <a:srgbClr val="FFFF00"/>
                </a:solidFill>
              </a:rPr>
              <a:t>. </a:t>
            </a:r>
            <a:r>
              <a:rPr lang="ru-RU" sz="4400" u="sng" dirty="0" err="1" smtClean="0">
                <a:solidFill>
                  <a:srgbClr val="FFFF00"/>
                </a:solidFill>
              </a:rPr>
              <a:t>Ча</a:t>
            </a:r>
            <a:r>
              <a:rPr lang="ru-RU" sz="4400" dirty="0" err="1" smtClean="0">
                <a:solidFill>
                  <a:srgbClr val="FFFF00"/>
                </a:solidFill>
              </a:rPr>
              <a:t>ст_</a:t>
            </a:r>
            <a:r>
              <a:rPr lang="ru-RU" sz="4400" dirty="0" smtClean="0">
                <a:solidFill>
                  <a:srgbClr val="FFFF00"/>
                </a:solidFill>
              </a:rPr>
              <a:t> </a:t>
            </a:r>
            <a:r>
              <a:rPr lang="ru-RU" sz="4400" dirty="0" err="1" smtClean="0">
                <a:solidFill>
                  <a:srgbClr val="FFFF00"/>
                </a:solidFill>
              </a:rPr>
              <a:t>порт_</a:t>
            </a:r>
            <a:r>
              <a:rPr lang="ru-RU" sz="4400" u="sng" dirty="0" err="1" smtClean="0">
                <a:solidFill>
                  <a:srgbClr val="FFFF00"/>
                </a:solidFill>
              </a:rPr>
              <a:t>т</a:t>
            </a:r>
            <a:r>
              <a:rPr lang="ru-RU" sz="4400" dirty="0" smtClean="0">
                <a:solidFill>
                  <a:srgbClr val="FFFF00"/>
                </a:solidFill>
              </a:rPr>
              <a:t> корни </a:t>
            </a:r>
            <a:r>
              <a:rPr lang="ru-RU" sz="4400" dirty="0" err="1" smtClean="0">
                <a:solidFill>
                  <a:srgbClr val="FFFF00"/>
                </a:solidFill>
              </a:rPr>
              <a:t>д_еревь_в</a:t>
            </a:r>
            <a:r>
              <a:rPr lang="ru-RU" sz="4400" dirty="0" smtClean="0">
                <a:solidFill>
                  <a:srgbClr val="FFFF00"/>
                </a:solidFill>
              </a:rPr>
              <a:t>. Выру</a:t>
            </a:r>
            <a:r>
              <a:rPr lang="ru-RU" sz="4400" u="sng" dirty="0" smtClean="0">
                <a:solidFill>
                  <a:srgbClr val="FFFF00"/>
                </a:solidFill>
              </a:rPr>
              <a:t>ча</a:t>
            </a:r>
            <a:r>
              <a:rPr lang="ru-RU" sz="4400" dirty="0" smtClean="0">
                <a:solidFill>
                  <a:srgbClr val="FFFF00"/>
                </a:solidFill>
              </a:rPr>
              <a:t>ют </a:t>
            </a:r>
            <a:r>
              <a:rPr lang="ru-RU" sz="4400" dirty="0" err="1" smtClean="0">
                <a:solidFill>
                  <a:srgbClr val="FFFF00"/>
                </a:solidFill>
              </a:rPr>
              <a:t>на_</a:t>
            </a:r>
            <a:r>
              <a:rPr lang="ru-RU" sz="4400" dirty="0" smtClean="0">
                <a:solidFill>
                  <a:srgbClr val="FFFF00"/>
                </a:solidFill>
              </a:rPr>
              <a:t> </a:t>
            </a:r>
            <a:r>
              <a:rPr lang="ru-RU" sz="4400" dirty="0" err="1" smtClean="0">
                <a:solidFill>
                  <a:srgbClr val="FFFF00"/>
                </a:solidFill>
              </a:rPr>
              <a:t>_тицы</a:t>
            </a:r>
            <a:r>
              <a:rPr lang="ru-RU" sz="4400" dirty="0" smtClean="0">
                <a:solidFill>
                  <a:srgbClr val="FFFF00"/>
                </a:solidFill>
              </a:rPr>
              <a:t>.</a:t>
            </a:r>
          </a:p>
          <a:p>
            <a:endParaRPr lang="ru-RU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4400" dirty="0" smtClean="0">
                <a:solidFill>
                  <a:srgbClr val="FFFF00"/>
                </a:solidFill>
              </a:rPr>
              <a:t>В чём ты преуспел?</a:t>
            </a:r>
          </a:p>
          <a:p>
            <a:r>
              <a:rPr lang="ru-RU" sz="4400" dirty="0" smtClean="0">
                <a:solidFill>
                  <a:srgbClr val="FFFF00"/>
                </a:solidFill>
              </a:rPr>
              <a:t>В </a:t>
            </a:r>
            <a:r>
              <a:rPr lang="ru-RU" sz="4400" dirty="0" smtClean="0">
                <a:solidFill>
                  <a:srgbClr val="FFFF00"/>
                </a:solidFill>
              </a:rPr>
              <a:t>чём ты затруднялся?</a:t>
            </a:r>
          </a:p>
          <a:p>
            <a:r>
              <a:rPr lang="ru-RU" sz="4400" dirty="0" smtClean="0">
                <a:solidFill>
                  <a:srgbClr val="FFFF00"/>
                </a:solidFill>
              </a:rPr>
              <a:t>Что </a:t>
            </a:r>
            <a:r>
              <a:rPr lang="ru-RU" sz="4400" dirty="0" smtClean="0">
                <a:solidFill>
                  <a:srgbClr val="FFFF00"/>
                </a:solidFill>
              </a:rPr>
              <a:t>тебя удивило?</a:t>
            </a:r>
          </a:p>
          <a:p>
            <a:r>
              <a:rPr lang="ru-RU" sz="4400" dirty="0" smtClean="0">
                <a:solidFill>
                  <a:srgbClr val="FFFF00"/>
                </a:solidFill>
              </a:rPr>
              <a:t> </a:t>
            </a:r>
            <a:r>
              <a:rPr lang="ru-RU" sz="4400" dirty="0" smtClean="0">
                <a:solidFill>
                  <a:srgbClr val="FFFF00"/>
                </a:solidFill>
              </a:rPr>
              <a:t>Над чем бы тебе хотелось поработать дома?</a:t>
            </a:r>
          </a:p>
          <a:p>
            <a:endParaRPr lang="ru-RU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63888" y="3212976"/>
            <a:ext cx="5580112" cy="4309939"/>
          </a:xfrm>
        </p:spPr>
        <p:txBody>
          <a:bodyPr/>
          <a:lstStyle/>
          <a:p>
            <a:pPr>
              <a:buNone/>
            </a:pPr>
            <a:r>
              <a:rPr lang="ru-RU" dirty="0" smtClean="0">
                <a:solidFill>
                  <a:srgbClr val="FFFF00"/>
                </a:solidFill>
              </a:rPr>
              <a:t>Подготовила учитель </a:t>
            </a:r>
          </a:p>
          <a:p>
            <a:pPr>
              <a:buNone/>
            </a:pPr>
            <a:r>
              <a:rPr lang="ru-RU" dirty="0" smtClean="0">
                <a:solidFill>
                  <a:srgbClr val="FFFF00"/>
                </a:solidFill>
              </a:rPr>
              <a:t>начальных классов</a:t>
            </a:r>
          </a:p>
          <a:p>
            <a:pPr>
              <a:buNone/>
            </a:pPr>
            <a:r>
              <a:rPr lang="ru-RU" dirty="0" smtClean="0">
                <a:solidFill>
                  <a:srgbClr val="FFFF00"/>
                </a:solidFill>
              </a:rPr>
              <a:t>МБОУ-СОШ №2 р. п. Степное</a:t>
            </a:r>
          </a:p>
          <a:p>
            <a:pPr>
              <a:buNone/>
            </a:pP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Илюшова</a:t>
            </a:r>
            <a:r>
              <a:rPr lang="ru-RU" dirty="0" smtClean="0">
                <a:solidFill>
                  <a:srgbClr val="FFFF00"/>
                </a:solidFill>
              </a:rPr>
              <a:t> Татьяна Алексеевна</a:t>
            </a:r>
            <a:endParaRPr lang="ru-RU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138</Words>
  <Application>Microsoft Office PowerPoint</Application>
  <PresentationFormat>Экран (4:3)</PresentationFormat>
  <Paragraphs>17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«Закрепление нового способа письма с «окошками»» </vt:lpstr>
      <vt:lpstr>Игра «один-много»</vt:lpstr>
      <vt:lpstr>Слайд 3</vt:lpstr>
      <vt:lpstr>Алгоритм письма под диктовку</vt:lpstr>
      <vt:lpstr>Слайд 5</vt:lpstr>
      <vt:lpstr>Слайд 6</vt:lpstr>
      <vt:lpstr>Слайд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«Закрепление нового способа письма с «окошками»» </dc:title>
  <dc:creator>Василий</dc:creator>
  <cp:lastModifiedBy>Василий</cp:lastModifiedBy>
  <cp:revision>4</cp:revision>
  <dcterms:created xsi:type="dcterms:W3CDTF">2012-12-18T12:45:44Z</dcterms:created>
  <dcterms:modified xsi:type="dcterms:W3CDTF">2012-12-18T13:20:21Z</dcterms:modified>
</cp:coreProperties>
</file>