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6" r:id="rId8"/>
    <p:sldId id="265" r:id="rId9"/>
    <p:sldId id="267" r:id="rId10"/>
    <p:sldId id="268" r:id="rId11"/>
    <p:sldId id="270" r:id="rId12"/>
    <p:sldId id="272" r:id="rId13"/>
    <p:sldId id="274" r:id="rId14"/>
    <p:sldId id="276" r:id="rId15"/>
    <p:sldId id="278" r:id="rId16"/>
    <p:sldId id="280" r:id="rId17"/>
    <p:sldId id="282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FF"/>
    <a:srgbClr val="D6A5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&#1052;&#1072;&#1084;&#1080;&#1085;%20&#1076;&#1077;&#1085;&#1100;.wmv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&#1055;&#1088;&#1072;&#1079;&#1076;&#1085;&#1080;&#1082;%208%20&#1084;&#1072;&#1088;&#1090;&#1072;\03_&#1063;&#1040;&#1057;&#1058;&#1059;&#1064;&#1050;&#1048;.wav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1.i.ua/prikol/pic/8/8/344088_330449.jpg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2.gif"/><Relationship Id="rId7" Type="http://schemas.openxmlformats.org/officeDocument/2006/relationships/image" Target="../media/image32.jpeg"/><Relationship Id="rId12" Type="http://schemas.openxmlformats.org/officeDocument/2006/relationships/hyperlink" Target="http://img-fotki.yandex.ru/get/3600/olg410439087.28/0_24e3e_dc3721ed_X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ou-fit.ru/media/k2/items/cache/90701d02ae3da0e5a21abbd900c25748_XL.jpg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4.gif"/><Relationship Id="rId15" Type="http://schemas.openxmlformats.org/officeDocument/2006/relationships/image" Target="../media/image36.jpeg"/><Relationship Id="rId10" Type="http://schemas.openxmlformats.org/officeDocument/2006/relationships/hyperlink" Target="http://s60.radikal.ru/i168/0904/ce/0ca23a7cd34c.jpg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33.jpeg"/><Relationship Id="rId14" Type="http://schemas.openxmlformats.org/officeDocument/2006/relationships/hyperlink" Target="http://teatrkukol-73.ru/assets/files/pictures/sobjitija/bestmama2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3.gif"/><Relationship Id="rId3" Type="http://schemas.openxmlformats.org/officeDocument/2006/relationships/image" Target="../media/image3.gif"/><Relationship Id="rId7" Type="http://schemas.openxmlformats.org/officeDocument/2006/relationships/hyperlink" Target="file:///D:\&#1083;&#1077;&#1085;&#1072;\&#1072;&#1085;&#1080;&#1084;&#1072;&#1096;&#1082;&#1080;\smile.161751.html" TargetMode="External"/><Relationship Id="rId12" Type="http://schemas.openxmlformats.org/officeDocument/2006/relationships/image" Target="../media/image1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2.gif"/><Relationship Id="rId5" Type="http://schemas.openxmlformats.org/officeDocument/2006/relationships/hyperlink" Target="file:///D:\&#1083;&#1077;&#1085;&#1072;\&#1072;&#1085;&#1080;&#1084;&#1072;&#1096;&#1082;&#1080;\smile.162987.html" TargetMode="External"/><Relationship Id="rId10" Type="http://schemas.openxmlformats.org/officeDocument/2006/relationships/image" Target="../media/image21.gif"/><Relationship Id="rId4" Type="http://schemas.openxmlformats.org/officeDocument/2006/relationships/image" Target="../media/image17.gif"/><Relationship Id="rId9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keep4u.ru/imgs/b/080307/31/312c4050e9372aeeb0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http://keep4u.ru/imgs/b/080307/31/312c4050e9372aeeb0.g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keep4u.ru/imgs/b/080307/31/312c4050e9372aeeb0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http://keep4u.ru/imgs/b/080307/31/312c4050e9372aeeb0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.gif"/><Relationship Id="rId7" Type="http://schemas.openxmlformats.org/officeDocument/2006/relationships/image" Target="../media/image1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den_materi.pptx" TargetMode="Externa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gif"/><Relationship Id="rId3" Type="http://schemas.openxmlformats.org/officeDocument/2006/relationships/image" Target="../media/image2.gif"/><Relationship Id="rId7" Type="http://schemas.openxmlformats.org/officeDocument/2006/relationships/hyperlink" Target="file:///D:\&#1083;&#1077;&#1085;&#1072;\&#1072;&#1085;&#1080;&#1084;&#1072;&#1096;&#1082;&#1080;\smile.162987.html" TargetMode="External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88;&#1072;&#1079;&#1076;&#1085;&#1080;&#1082;%208%20&#1084;&#1072;&#1088;&#1090;&#1072;\&#1084;&#1072;&#1084;&#1072;.&#1082;&#1086;&#1089;&#1090;&#1080;&#1085;.mp3" TargetMode="External"/><Relationship Id="rId6" Type="http://schemas.openxmlformats.org/officeDocument/2006/relationships/image" Target="../media/image17.gif"/><Relationship Id="rId11" Type="http://schemas.openxmlformats.org/officeDocument/2006/relationships/image" Target="../media/image20.gif"/><Relationship Id="rId5" Type="http://schemas.openxmlformats.org/officeDocument/2006/relationships/image" Target="../media/image16.png"/><Relationship Id="rId15" Type="http://schemas.openxmlformats.org/officeDocument/2006/relationships/image" Target="../media/image23.gif"/><Relationship Id="rId10" Type="http://schemas.openxmlformats.org/officeDocument/2006/relationships/image" Target="../media/image19.gif"/><Relationship Id="rId4" Type="http://schemas.openxmlformats.org/officeDocument/2006/relationships/image" Target="../media/image3.gif"/><Relationship Id="rId9" Type="http://schemas.openxmlformats.org/officeDocument/2006/relationships/hyperlink" Target="file:///D:\&#1083;&#1077;&#1085;&#1072;\&#1072;&#1085;&#1080;&#1084;&#1072;&#1096;&#1082;&#1080;\smile.161751.html" TargetMode="External"/><Relationship Id="rId1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238625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642918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548187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2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4414" y="285728"/>
            <a:ext cx="6192837" cy="2616200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rgbClr val="FF6600"/>
                </a:solidFill>
                <a:latin typeface="Monotype Corsiva" pitchFamily="66" charset="0"/>
              </a:rPr>
              <a:t>С Днём 8  </a:t>
            </a:r>
            <a:r>
              <a:rPr lang="ru-RU" sz="9600" b="1" dirty="0">
                <a:solidFill>
                  <a:srgbClr val="FF6600"/>
                </a:solidFill>
                <a:latin typeface="Monotype Corsiva" pitchFamily="66" charset="0"/>
                <a:hlinkClick r:id="rId6" action="ppaction://hlinkfile"/>
              </a:rPr>
              <a:t>Марта</a:t>
            </a:r>
            <a:endParaRPr lang="ru-RU" sz="9600" b="1" dirty="0">
              <a:solidFill>
                <a:srgbClr val="FF6600"/>
              </a:solidFill>
              <a:latin typeface="Monotype Corsiva" pitchFamily="66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4282" y="2714620"/>
            <a:ext cx="8715436" cy="35004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С праздником весенним, </a:t>
            </a:r>
          </a:p>
          <a:p>
            <a:pPr>
              <a:lnSpc>
                <a:spcPct val="8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С первыми цветами</a:t>
            </a:r>
          </a:p>
          <a:p>
            <a:pPr>
              <a:lnSpc>
                <a:spcPct val="8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В этот светлый час , </a:t>
            </a:r>
          </a:p>
          <a:p>
            <a:pPr>
              <a:lnSpc>
                <a:spcPct val="8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Дорогие женщины!</a:t>
            </a:r>
          </a:p>
          <a:p>
            <a:pPr>
              <a:lnSpc>
                <a:spcPct val="8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Бабушки и мамы!</a:t>
            </a:r>
          </a:p>
          <a:p>
            <a:pPr>
              <a:lnSpc>
                <a:spcPct val="8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Дружно мы сегодня </a:t>
            </a:r>
            <a:b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Поздравляем ВАС!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1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0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Ц</a:t>
            </a:r>
            <a:r>
              <a:rPr lang="ru-RU" sz="6600" b="1" i="1" dirty="0" smtClean="0">
                <a:solidFill>
                  <a:srgbClr val="FF0000"/>
                </a:solidFill>
              </a:rPr>
              <a:t>в</a:t>
            </a:r>
            <a:r>
              <a:rPr lang="ru-RU" sz="6600" b="1" i="1" dirty="0" smtClean="0">
                <a:solidFill>
                  <a:srgbClr val="FF00FF"/>
                </a:solidFill>
              </a:rPr>
              <a:t>е</a:t>
            </a:r>
            <a:r>
              <a:rPr lang="ru-RU" sz="6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</a:t>
            </a:r>
            <a:r>
              <a:rPr lang="ru-RU" sz="6600" b="1" i="1" dirty="0" smtClean="0">
                <a:solidFill>
                  <a:srgbClr val="92D050"/>
                </a:solidFill>
              </a:rPr>
              <a:t>и</a:t>
            </a:r>
            <a:r>
              <a:rPr lang="ru-RU" sz="6600" b="1" i="1" dirty="0" smtClean="0">
                <a:solidFill>
                  <a:srgbClr val="00B050"/>
                </a:solidFill>
              </a:rPr>
              <a:t>к</a:t>
            </a:r>
            <a:r>
              <a:rPr lang="ru-RU" sz="6600" b="1" i="1" dirty="0" smtClean="0"/>
              <a:t> - </a:t>
            </a:r>
            <a:r>
              <a:rPr lang="ru-RU" sz="6600" b="1" i="1" dirty="0" err="1" smtClean="0">
                <a:solidFill>
                  <a:srgbClr val="00B0F0"/>
                </a:solidFill>
              </a:rPr>
              <a:t>с</a:t>
            </a:r>
            <a:r>
              <a:rPr lang="ru-RU" sz="6600" b="1" i="1" dirty="0" err="1" smtClean="0">
                <a:solidFill>
                  <a:srgbClr val="0070C0"/>
                </a:solidFill>
              </a:rPr>
              <a:t>ем</a:t>
            </a:r>
            <a:r>
              <a:rPr lang="ru-RU" sz="6600" b="1" i="1" dirty="0" err="1" smtClean="0">
                <a:solidFill>
                  <a:srgbClr val="002060"/>
                </a:solidFill>
              </a:rPr>
              <a:t>и</a:t>
            </a:r>
            <a:r>
              <a:rPr lang="ru-RU" sz="6600" b="1" i="1" dirty="0" err="1" smtClean="0">
                <a:solidFill>
                  <a:srgbClr val="7030A0"/>
                </a:solidFill>
              </a:rPr>
              <a:t>ц</a:t>
            </a:r>
            <a:r>
              <a:rPr lang="ru-RU" sz="6600" b="1" i="1" dirty="0" err="1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66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6600" b="1" i="1" dirty="0" err="1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sz="6600" b="1" i="1" dirty="0" err="1" smtClean="0">
                <a:solidFill>
                  <a:srgbClr val="FF00FF"/>
                </a:solidFill>
              </a:rPr>
              <a:t>и</a:t>
            </a:r>
            <a:r>
              <a:rPr lang="ru-RU" sz="6600" b="1" i="1" dirty="0" err="1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bbec370481cef88e9d1b45d7744276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00570"/>
            <a:ext cx="248375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3848"/>
            <a:ext cx="2881343" cy="638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6" descr="b4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5935663"/>
            <a:ext cx="898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6" descr="b4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5935663"/>
            <a:ext cx="898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6" descr="b4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935663"/>
            <a:ext cx="898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6" descr="b4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35663"/>
            <a:ext cx="898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6" descr="b4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5935663"/>
            <a:ext cx="898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00221" y="500042"/>
            <a:ext cx="66934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Пусть звенят сосульки весело,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Пусть поёт капель весенняя,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Пусть звучит сейчас здесь песенка,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Нашим мамам поздравление.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1" name="03_ЧАСТУШК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143644"/>
            <a:ext cx="304800" cy="304800"/>
          </a:xfrm>
          <a:prstGeom prst="rect">
            <a:avLst/>
          </a:prstGeom>
        </p:spPr>
      </p:pic>
      <p:pic>
        <p:nvPicPr>
          <p:cNvPr id="12" name="Рисунок 16" descr="b4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4005263"/>
            <a:ext cx="898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54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3000372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24375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48187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2643182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43836" y="-2895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Бабушка моя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928938" y="1214438"/>
            <a:ext cx="31432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Очень бабушку мою -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Маму мамину - люблю.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У нее морщинок много,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А на лбу седая прядь,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Так и хочется потрогать,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А потом поцеловать.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Может быть, и я такою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Буду старенькой, седою,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Будут у меня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внучатки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,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И тогда, надев очки,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Одному свяжу перчатки,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Palatino Linotype" pitchFamily="18" charset="0"/>
              </a:rPr>
              <a:t>А другому - башмачки.</a:t>
            </a:r>
          </a:p>
        </p:txBody>
      </p:sp>
      <p:pic>
        <p:nvPicPr>
          <p:cNvPr id="1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214554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Андрей\Desktop\Новая папка\115819_17920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214290"/>
            <a:ext cx="1523843" cy="2138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3" descr="C:\Users\Андрей\Desktop\Новая папка\0a0aece0c2afcfd99e08fea31f7d273f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4714884"/>
            <a:ext cx="2286016" cy="1921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238625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714884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548187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6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Картинка 14 из 1869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936728">
            <a:off x="545613" y="1332935"/>
            <a:ext cx="23907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Картинка 16 из 1869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092777">
            <a:off x="5600180" y="2874382"/>
            <a:ext cx="22860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Картинка 10 из 18695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066192">
            <a:off x="3460037" y="572257"/>
            <a:ext cx="2662237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http://img-fotki.yandex.ru/get/3600/olg410439087.28/0_24e3e_dc3721ed_XL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775785">
            <a:off x="2449653" y="2672845"/>
            <a:ext cx="1643062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Картинка 3 из 18695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690353">
            <a:off x="6552254" y="631997"/>
            <a:ext cx="2185651" cy="14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1096362" cy="111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0" y="250030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1429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00042"/>
            <a:ext cx="1071578" cy="107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03648">
            <a:off x="5857884" y="5715016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01387">
            <a:off x="6984108" y="5616707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65147">
            <a:off x="7859851" y="5561245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26494">
            <a:off x="7863398" y="4491836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994410">
            <a:off x="7954523" y="3374619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30344">
            <a:off x="8039849" y="2387463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natur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34346">
            <a:off x="584313" y="584322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natur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60718">
            <a:off x="-285784" y="2357430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natur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03751">
            <a:off x="2114233" y="-171775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natur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59124">
            <a:off x="-143685" y="1285083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natur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763710">
            <a:off x="1071426" y="-143013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nature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64379">
            <a:off x="-248473" y="-34151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736969">
            <a:off x="6954595" y="4790688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natur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79740">
            <a:off x="4762620" y="5672122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i241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000108"/>
            <a:ext cx="3000396" cy="2900383"/>
          </a:xfrm>
          <a:prstGeom prst="rect">
            <a:avLst/>
          </a:prstGeom>
        </p:spPr>
      </p:pic>
      <p:pic>
        <p:nvPicPr>
          <p:cNvPr id="26" name="Picture 2" descr="mhtml:file://D:\лена\анимашки\33b.ru%20»%20Смайлики%20»%20Анимашки%20»%20Бабочки%20»%20162987%20-.mht!http://s19.rimg.info/38e895dc716316fe085dca984ea99fc0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502627">
            <a:off x="3895211" y="5801234"/>
            <a:ext cx="876300" cy="876300"/>
          </a:xfrm>
          <a:prstGeom prst="rect">
            <a:avLst/>
          </a:prstGeom>
          <a:noFill/>
        </p:spPr>
      </p:pic>
      <p:pic>
        <p:nvPicPr>
          <p:cNvPr id="27" name="Picture 2" descr="mhtml:file://D:\лена\анимашки\33b.ru%20»%20Смайлики%20»%20Анимашки%20»%20Бабочки%20»%20162987%20-.mht!http://s19.rimg.info/38e895dc716316fe085dca984ea99fc0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169459">
            <a:off x="381832" y="5814150"/>
            <a:ext cx="876300" cy="876300"/>
          </a:xfrm>
          <a:prstGeom prst="rect">
            <a:avLst/>
          </a:prstGeom>
          <a:noFill/>
        </p:spPr>
      </p:pic>
      <p:pic>
        <p:nvPicPr>
          <p:cNvPr id="28" name="Picture 2" descr="mhtml:file://D:\лена\анимашки\33b.ru%20»%20Смайлики%20»%20Анимашки%20»%20Бабочки%20»%20162987%20-.mht!http://s19.rimg.info/38e895dc716316fe085dca984ea99fc0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37093">
            <a:off x="7088307" y="3516415"/>
            <a:ext cx="876300" cy="876300"/>
          </a:xfrm>
          <a:prstGeom prst="rect">
            <a:avLst/>
          </a:prstGeom>
          <a:noFill/>
        </p:spPr>
      </p:pic>
      <p:pic>
        <p:nvPicPr>
          <p:cNvPr id="29" name="Picture 9" descr="mhtml:file://D:\лена\анимашки\33b.ru%20»%20Смайлики%20»%20Анимашки%20»%20Бабочки%20»%20161751%20-.mht!http://s19.rimg.info/f1b7052103a6e4123de9dcbcd0058e6b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697971">
            <a:off x="6110642" y="4695048"/>
            <a:ext cx="1019175" cy="695325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0" name="Picture 9" descr="mhtml:file://D:\лена\анимашки\33b.ru%20»%20Смайлики%20»%20Анимашки%20»%20Бабочки%20»%20161751%20-.mht!http://s19.rimg.info/f1b7052103a6e4123de9dcbcd0058e6b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7674801">
            <a:off x="6305051" y="1617660"/>
            <a:ext cx="1019175" cy="695325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3" name="Picture 32" descr="B_Fly3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743611">
            <a:off x="5551530" y="246751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2" descr="B_Fly3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28801">
            <a:off x="193712" y="33900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24" descr="7074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803127">
            <a:off x="3031873" y="3552891"/>
            <a:ext cx="4072593" cy="160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4" descr="B_Fly33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785794"/>
            <a:ext cx="1037255" cy="8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B_Fly20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097458">
            <a:off x="1465983" y="1448672"/>
            <a:ext cx="1179623" cy="88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B_Fly18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177026">
            <a:off x="1911886" y="4906920"/>
            <a:ext cx="1312958" cy="97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B_Fly18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8790564">
            <a:off x="7158564" y="343085"/>
            <a:ext cx="1388453" cy="10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143380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182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" y="3021330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4357687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214563" y="1143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Palatino Linotype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Palatino Linotype" pitchFamily="18" charset="0"/>
              </a:rPr>
              <a:t>  </a:t>
            </a:r>
            <a:endParaRPr lang="ru-RU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14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1857364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357687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Андрей\Desktop\Новая папка\207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84520" y="933253"/>
            <a:ext cx="2161492" cy="2735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143375" y="51435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Palatino Linotype" pitchFamily="18" charset="0"/>
              </a:rPr>
              <a:t>  </a:t>
            </a:r>
            <a:endParaRPr lang="ru-RU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pic>
        <p:nvPicPr>
          <p:cNvPr id="18" name="Picture 2" descr="C:\Users\Андрей\Desktop\Новая папка\0ab9eeb9461526734585719017e56382_ful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509887">
            <a:off x="454873" y="504107"/>
            <a:ext cx="1220441" cy="1738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714884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143108" y="357166"/>
            <a:ext cx="409599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</a:rPr>
              <a:t>Дорогие наши мамы!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Мы и сами признаём,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Что, конечно, не всегда мы</a:t>
            </a:r>
            <a:br>
              <a:rPr lang="ru-RU" sz="2400" b="1" dirty="0" smtClean="0">
                <a:solidFill>
                  <a:srgbClr val="FF0066"/>
                </a:solidFill>
              </a:rPr>
            </a:br>
            <a:r>
              <a:rPr lang="ru-RU" sz="2400" b="1" dirty="0" smtClean="0">
                <a:solidFill>
                  <a:srgbClr val="FF0066"/>
                </a:solidFill>
              </a:rPr>
              <a:t>Хорошо себя ведём.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Мы вас часто огорчаем, 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Что порой не замечаем,</a:t>
            </a:r>
            <a:br>
              <a:rPr lang="ru-RU" sz="2400" b="1" dirty="0" smtClean="0">
                <a:solidFill>
                  <a:srgbClr val="FF0066"/>
                </a:solidFill>
              </a:rPr>
            </a:br>
            <a:r>
              <a:rPr lang="ru-RU" sz="2400" b="1" dirty="0" smtClean="0">
                <a:solidFill>
                  <a:srgbClr val="FF0066"/>
                </a:solidFill>
              </a:rPr>
              <a:t>Мы Вас очень, очень любим,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Будем добрыми расти</a:t>
            </a:r>
            <a:br>
              <a:rPr lang="ru-RU" sz="2400" b="1" dirty="0" smtClean="0">
                <a:solidFill>
                  <a:srgbClr val="FF0066"/>
                </a:solidFill>
              </a:rPr>
            </a:br>
            <a:r>
              <a:rPr lang="ru-RU" sz="2400" b="1" dirty="0" smtClean="0">
                <a:solidFill>
                  <a:srgbClr val="FF0066"/>
                </a:solidFill>
              </a:rPr>
              <a:t>И всегда стараться будем </a:t>
            </a:r>
            <a:br>
              <a:rPr lang="ru-RU" sz="2400" b="1" dirty="0" smtClean="0">
                <a:solidFill>
                  <a:srgbClr val="FF0066"/>
                </a:solidFill>
              </a:rPr>
            </a:br>
            <a:r>
              <a:rPr lang="ru-RU" sz="2400" b="1" dirty="0" smtClean="0">
                <a:solidFill>
                  <a:srgbClr val="FF0066"/>
                </a:solidFill>
              </a:rPr>
              <a:t>Хорошо себя вести.</a:t>
            </a:r>
            <a:endParaRPr lang="ru-RU" sz="2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i-main-pic" descr="Картинка 26 из 1304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496714" y="285728"/>
            <a:ext cx="564728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0" y="0"/>
            <a:ext cx="47529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Есть много праздников в стране,</a:t>
            </a:r>
            <a:b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Но женский день отдан Весне,</a:t>
            </a:r>
            <a:b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Ведь только женщинам подвластно</a:t>
            </a:r>
            <a:b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Создать весенний праздник - лаской.</a:t>
            </a:r>
            <a:b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ru-RU" sz="2400" b="1" i="1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endParaRPr lang="ru-RU" sz="2400" b="1" i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4" name="Picture 6" descr="div4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914611"/>
            <a:ext cx="3397278" cy="373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238625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250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4286250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095750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4 из 13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48" y="857232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Так будьте добрыми, простыми,</a:t>
            </a:r>
            <a:br>
              <a:rPr lang="ru-RU" sz="3600" b="1" i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3600" b="1" i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Всегда с улыбкой на лице!</a:t>
            </a:r>
            <a:br>
              <a:rPr lang="ru-RU" sz="3600" b="1" i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3600" b="1" i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Ну словом, будьте Вы такими,</a:t>
            </a:r>
            <a:br>
              <a:rPr lang="ru-RU" sz="3600" b="1" i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3600" b="1" i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Как подобает быть Весне!</a:t>
            </a:r>
            <a:endParaRPr lang="ru-RU" sz="3600" b="1" i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3143248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57562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4286250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095750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209 из 319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57224" y="1500174"/>
            <a:ext cx="6146800" cy="350046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5400" b="1" i="1" dirty="0">
                <a:solidFill>
                  <a:srgbClr val="3EDA63"/>
                </a:solidFill>
                <a:latin typeface="Bookman Old Style" pitchFamily="18" charset="0"/>
              </a:rPr>
              <a:t>Счастья, радости, улыбок в этот день и навсегда!</a:t>
            </a:r>
          </a:p>
          <a:p>
            <a:pPr>
              <a:lnSpc>
                <a:spcPct val="80000"/>
              </a:lnSpc>
            </a:pPr>
            <a:endParaRPr lang="ru-RU" sz="5400" b="1" i="1" dirty="0">
              <a:solidFill>
                <a:srgbClr val="3EDA63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0"/>
            <a:ext cx="55595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 8 марта!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285728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марте с первого числа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Начинается весна.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Мамин день – 8 Марта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Отмечает вся страна!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i-main-pic" descr="Картинка 26 из 130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162550" y="2428868"/>
            <a:ext cx="3981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iv4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914611"/>
            <a:ext cx="3397278" cy="373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69082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И хотя стоят морозы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И сугробы под окном,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Но пушистые мимозы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Продают уже кругом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ature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3000372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24375"/>
            <a:ext cx="2286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48187"/>
            <a:ext cx="23098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2643182"/>
            <a:ext cx="2500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Андрей\Desktop\Новая папка\image_39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382384">
            <a:off x="6605285" y="582314"/>
            <a:ext cx="2552497" cy="1914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Users\Андрей\Desktop\Новая папка\0_ca4b_925bdb01_X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214290"/>
            <a:ext cx="2309802" cy="1732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43836" y="-2895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714612" y="857232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643438" y="5214950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endParaRPr lang="ru-RU" sz="16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1785926"/>
            <a:ext cx="5857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Поздравляем с </a:t>
            </a:r>
          </a:p>
          <a:p>
            <a:r>
              <a:rPr lang="ru-RU" sz="6000" dirty="0" smtClean="0">
                <a:solidFill>
                  <a:srgbClr val="C00000"/>
                </a:solidFill>
              </a:rPr>
              <a:t>Женским днём!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301148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К нам сама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пришла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красавица Весна!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0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8F2"/>
              </a:clrFrom>
              <a:clrTo>
                <a:srgbClr val="F7F8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85728"/>
            <a:ext cx="450056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ature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000372"/>
            <a:ext cx="1785932" cy="17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nature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571876"/>
            <a:ext cx="1785932" cy="17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ature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286256"/>
            <a:ext cx="1785932" cy="17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ature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072067"/>
            <a:ext cx="1785932" cy="17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nature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786190"/>
            <a:ext cx="1785932" cy="17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nature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1214446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nature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14422"/>
            <a:ext cx="1214446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nature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1643050"/>
            <a:ext cx="1214446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nature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65" y="5429264"/>
            <a:ext cx="142873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ature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1214446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14290"/>
            <a:ext cx="135729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857232"/>
            <a:ext cx="135729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85992"/>
            <a:ext cx="135729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3214686"/>
            <a:ext cx="135729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84044.jpg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0" y="785794"/>
            <a:ext cx="4429132" cy="4429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0" y="4357694"/>
            <a:ext cx="7200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Танец</a:t>
            </a:r>
            <a:r>
              <a:rPr kumimoji="0" lang="ru-RU" sz="7200" b="1" i="0" u="none" strike="noStrike" kern="1200" cap="none" spc="50" normalizeH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для</a:t>
            </a:r>
            <a:r>
              <a:rPr kumimoji="0" lang="ru-RU" sz="7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мамы</a:t>
            </a:r>
            <a:endParaRPr kumimoji="0" lang="ru-RU" sz="72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" name="Рисунок 19" descr="B_Fly19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4786314" y="5643578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B_Fly19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678835">
            <a:off x="7937345" y="179368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B_Fly19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64048">
            <a:off x="110341" y="110348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B_Fly20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35867">
            <a:off x="675515" y="3302850"/>
            <a:ext cx="151923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B_Fly20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790788">
            <a:off x="5629882" y="1022802"/>
            <a:ext cx="1225844" cy="9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B_Fly20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232216">
            <a:off x="7499919" y="4985411"/>
            <a:ext cx="1293021" cy="9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03648">
            <a:off x="5857884" y="5715016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01387">
            <a:off x="6984108" y="5616707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165147">
            <a:off x="7859851" y="5561245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926494">
            <a:off x="7863398" y="4491836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94410">
            <a:off x="7954523" y="3374619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30344">
            <a:off x="8039849" y="2387463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334346">
            <a:off x="584313" y="584322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60718">
            <a:off x="-285784" y="2357430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03751">
            <a:off x="2114233" y="-171775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59124">
            <a:off x="-143685" y="1285083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63710">
            <a:off x="1071426" y="-143013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nature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64379">
            <a:off x="-248473" y="-34151"/>
            <a:ext cx="1402077" cy="14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736969">
            <a:off x="6954595" y="4790688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nature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79740">
            <a:off x="4762620" y="5672122"/>
            <a:ext cx="1357322" cy="1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мама.кост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20553324">
            <a:off x="500034" y="2786058"/>
            <a:ext cx="82482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</a:rPr>
              <a:t>«ПЕСНЯ О МАМЕ»</a:t>
            </a:r>
            <a:endParaRPr lang="ru-RU" sz="8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Рисунок 24" descr="i241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285728"/>
            <a:ext cx="3000396" cy="2900383"/>
          </a:xfrm>
          <a:prstGeom prst="rect">
            <a:avLst/>
          </a:prstGeom>
        </p:spPr>
      </p:pic>
      <p:pic>
        <p:nvPicPr>
          <p:cNvPr id="26" name="Picture 2" descr="mhtml:file://D:\лена\анимашки\33b.ru%20»%20Смайлики%20»%20Анимашки%20»%20Бабочки%20»%20162987%20-.mht!http://s19.rimg.info/38e895dc716316fe085dca984ea99fc0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502627">
            <a:off x="3895211" y="5801234"/>
            <a:ext cx="876300" cy="876300"/>
          </a:xfrm>
          <a:prstGeom prst="rect">
            <a:avLst/>
          </a:prstGeom>
          <a:noFill/>
        </p:spPr>
      </p:pic>
      <p:pic>
        <p:nvPicPr>
          <p:cNvPr id="27" name="Picture 2" descr="mhtml:file://D:\лена\анимашки\33b.ru%20»%20Смайлики%20»%20Анимашки%20»%20Бабочки%20»%20162987%20-.mht!http://s19.rimg.info/38e895dc716316fe085dca984ea99fc0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169459">
            <a:off x="381832" y="5814150"/>
            <a:ext cx="876300" cy="876300"/>
          </a:xfrm>
          <a:prstGeom prst="rect">
            <a:avLst/>
          </a:prstGeom>
          <a:noFill/>
        </p:spPr>
      </p:pic>
      <p:pic>
        <p:nvPicPr>
          <p:cNvPr id="28" name="Picture 2" descr="mhtml:file://D:\лена\анимашки\33b.ru%20»%20Смайлики%20»%20Анимашки%20»%20Бабочки%20»%20162987%20-.mht!http://s19.rimg.info/38e895dc716316fe085dca984ea99fc0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537093">
            <a:off x="7088307" y="3516415"/>
            <a:ext cx="876300" cy="876300"/>
          </a:xfrm>
          <a:prstGeom prst="rect">
            <a:avLst/>
          </a:prstGeom>
          <a:noFill/>
        </p:spPr>
      </p:pic>
      <p:pic>
        <p:nvPicPr>
          <p:cNvPr id="29" name="Picture 9" descr="mhtml:file://D:\лена\анимашки\33b.ru%20»%20Смайлики%20»%20Анимашки%20»%20Бабочки%20»%20161751%20-.mht!http://s19.rimg.info/f1b7052103a6e4123de9dcbcd0058e6b.gif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697971">
            <a:off x="6110642" y="4695048"/>
            <a:ext cx="1019175" cy="695325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0" name="Picture 9" descr="mhtml:file://D:\лена\анимашки\33b.ru%20»%20Смайлики%20»%20Анимашки%20»%20Бабочки%20»%20161751%20-.mht!http://s19.rimg.info/f1b7052103a6e4123de9dcbcd0058e6b.gif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7674801">
            <a:off x="6305051" y="1617660"/>
            <a:ext cx="1019175" cy="695325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3" name="Picture 32" descr="B_Fly3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8743611">
            <a:off x="5551530" y="246751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2" descr="B_Fly3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7628801">
            <a:off x="193712" y="33900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24" descr="7074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9803127">
            <a:off x="3031873" y="3552891"/>
            <a:ext cx="4072593" cy="160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4" descr="B_Fly33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785794"/>
            <a:ext cx="1037255" cy="8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B_Fly20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097458">
            <a:off x="1465983" y="1448672"/>
            <a:ext cx="1179623" cy="88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B_Fly18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177026">
            <a:off x="1911886" y="4906920"/>
            <a:ext cx="1312958" cy="97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B_Fly18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8790564">
            <a:off x="7158564" y="343085"/>
            <a:ext cx="1388453" cy="10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1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2011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4011"/>
                            </p:stCondLst>
                            <p:childTnLst>
                              <p:par>
                                <p:cTn id="13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8011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11"/>
                            </p:stCondLst>
                            <p:childTnLst>
                              <p:par>
                                <p:cTn id="21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138</Words>
  <PresentationFormat>Экран (4:3)</PresentationFormat>
  <Paragraphs>41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 Днём 8  Марта</vt:lpstr>
      <vt:lpstr>Слайд 2</vt:lpstr>
      <vt:lpstr>Слайд 3</vt:lpstr>
      <vt:lpstr>Слайд 4</vt:lpstr>
      <vt:lpstr>Слайд 5</vt:lpstr>
      <vt:lpstr>К нам сама пришла красавица Весна!</vt:lpstr>
      <vt:lpstr>Слайд 7</vt:lpstr>
      <vt:lpstr>Слайд 8</vt:lpstr>
      <vt:lpstr>Слайд 9</vt:lpstr>
      <vt:lpstr>Цветик - семицветик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Днём 8  Марта</dc:title>
  <cp:lastModifiedBy>Татьяна</cp:lastModifiedBy>
  <cp:revision>12</cp:revision>
  <dcterms:modified xsi:type="dcterms:W3CDTF">2012-03-03T21:10:47Z</dcterms:modified>
</cp:coreProperties>
</file>