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304" r:id="rId3"/>
    <p:sldId id="260" r:id="rId4"/>
    <p:sldId id="289" r:id="rId5"/>
    <p:sldId id="290" r:id="rId6"/>
    <p:sldId id="291" r:id="rId7"/>
    <p:sldId id="292" r:id="rId8"/>
    <p:sldId id="293" r:id="rId9"/>
    <p:sldId id="294" r:id="rId10"/>
    <p:sldId id="296" r:id="rId11"/>
    <p:sldId id="295" r:id="rId12"/>
    <p:sldId id="298" r:id="rId13"/>
    <p:sldId id="297" r:id="rId14"/>
    <p:sldId id="303" r:id="rId15"/>
    <p:sldId id="305" r:id="rId16"/>
    <p:sldId id="302" r:id="rId17"/>
    <p:sldId id="299" r:id="rId18"/>
    <p:sldId id="300" r:id="rId19"/>
    <p:sldId id="27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6B3"/>
    <a:srgbClr val="000000"/>
    <a:srgbClr val="99CC00"/>
    <a:srgbClr val="DDDDDD"/>
    <a:srgbClr val="C1D1D3"/>
    <a:srgbClr val="5AABCC"/>
    <a:srgbClr val="BD9E6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4" autoAdjust="0"/>
    <p:restoredTop sz="94660" autoAdjust="0"/>
  </p:normalViewPr>
  <p:slideViewPr>
    <p:cSldViewPr>
      <p:cViewPr>
        <p:scale>
          <a:sx n="66" d="100"/>
          <a:sy n="66" d="100"/>
        </p:scale>
        <p:origin x="-135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12/24/2012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68F1E5-7EA2-4E87-9ACB-69F5E2259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250A2-F18E-40B7-9893-945F5F8A2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25018-A6A9-4611-B84D-8E1AE21B2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D8509B-4304-493E-89F2-6E1C9597D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3CA53-1A47-4B3C-8AA9-968F501AF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3B73EA-985F-4785-BEC8-015B19E32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F7B38D-D5DB-4D9F-8545-1945AA544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8ED875-A613-40D1-82B8-C2A0C5996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C0A0A-97D0-4D6B-8359-1188482F9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0D9376-C3FE-40E3-A7FA-ACD5ACF047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673D968-89EC-442F-BE9E-522307E01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857364"/>
            <a:ext cx="6500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Единицы массы.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Грамм.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422" y="4071942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1966B3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algn="ctr"/>
            <a:endParaRPr lang="ru-RU" sz="3200" b="1" i="1" dirty="0" smtClean="0">
              <a:solidFill>
                <a:srgbClr val="1966B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1966B3"/>
                </a:solidFill>
                <a:latin typeface="Times New Roman" pitchFamily="18" charset="0"/>
                <a:cs typeface="Times New Roman" pitchFamily="18" charset="0"/>
              </a:rPr>
              <a:t>3 класс</a:t>
            </a:r>
            <a:endParaRPr lang="ru-RU" sz="3200" b="1" i="1" dirty="0">
              <a:solidFill>
                <a:srgbClr val="1966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5715016"/>
            <a:ext cx="1628780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bBanner"/>
          <p:cNvSpPr>
            <a:spLocks noEditPoints="1" noChangeArrowheads="1"/>
          </p:cNvSpPr>
          <p:nvPr/>
        </p:nvSpPr>
        <p:spPr bwMode="auto">
          <a:xfrm rot="10800000">
            <a:off x="2000232" y="3357562"/>
            <a:ext cx="5473700" cy="2016125"/>
          </a:xfrm>
          <a:custGeom>
            <a:avLst/>
            <a:gdLst>
              <a:gd name="T0" fmla="*/ 10800 w 21600"/>
              <a:gd name="T1" fmla="*/ 0 h 21600"/>
              <a:gd name="T2" fmla="*/ 684 w 21600"/>
              <a:gd name="T3" fmla="*/ 13728 h 21600"/>
              <a:gd name="T4" fmla="*/ 10800 w 21600"/>
              <a:gd name="T5" fmla="*/ 12549 h 21600"/>
              <a:gd name="T6" fmla="*/ 20928 w 21600"/>
              <a:gd name="T7" fmla="*/ 1372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826 w 21600"/>
              <a:gd name="T13" fmla="*/ 4525 h 21600"/>
              <a:gd name="T14" fmla="*/ 18785 w 21600"/>
              <a:gd name="T15" fmla="*/ 1254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785" y="4525"/>
                </a:moveTo>
                <a:cubicBezTo>
                  <a:pt x="18684" y="3891"/>
                  <a:pt x="18494" y="3359"/>
                  <a:pt x="18152" y="2776"/>
                </a:cubicBezTo>
                <a:cubicBezTo>
                  <a:pt x="17708" y="2243"/>
                  <a:pt x="17125" y="1749"/>
                  <a:pt x="16453" y="1318"/>
                </a:cubicBezTo>
                <a:cubicBezTo>
                  <a:pt x="15667" y="925"/>
                  <a:pt x="14792" y="583"/>
                  <a:pt x="13816" y="342"/>
                </a:cubicBezTo>
                <a:cubicBezTo>
                  <a:pt x="12840" y="152"/>
                  <a:pt x="11826" y="0"/>
                  <a:pt x="10800" y="0"/>
                </a:cubicBezTo>
                <a:cubicBezTo>
                  <a:pt x="9735" y="0"/>
                  <a:pt x="8708" y="152"/>
                  <a:pt x="7732" y="342"/>
                </a:cubicBezTo>
                <a:cubicBezTo>
                  <a:pt x="6807" y="583"/>
                  <a:pt x="5932" y="925"/>
                  <a:pt x="5159" y="1318"/>
                </a:cubicBezTo>
                <a:cubicBezTo>
                  <a:pt x="4474" y="1749"/>
                  <a:pt x="3891" y="2243"/>
                  <a:pt x="3409" y="2776"/>
                </a:cubicBezTo>
                <a:cubicBezTo>
                  <a:pt x="3118" y="3359"/>
                  <a:pt x="2864" y="3891"/>
                  <a:pt x="2826" y="4525"/>
                </a:cubicBezTo>
                <a:lnTo>
                  <a:pt x="2826" y="6084"/>
                </a:lnTo>
                <a:lnTo>
                  <a:pt x="0" y="9152"/>
                </a:lnTo>
                <a:lnTo>
                  <a:pt x="684" y="13728"/>
                </a:lnTo>
                <a:lnTo>
                  <a:pt x="0" y="21600"/>
                </a:lnTo>
                <a:lnTo>
                  <a:pt x="2826" y="18684"/>
                </a:lnTo>
                <a:lnTo>
                  <a:pt x="2826" y="17074"/>
                </a:lnTo>
                <a:cubicBezTo>
                  <a:pt x="2864" y="16491"/>
                  <a:pt x="3118" y="15908"/>
                  <a:pt x="3409" y="15325"/>
                </a:cubicBezTo>
                <a:cubicBezTo>
                  <a:pt x="3891" y="14792"/>
                  <a:pt x="4474" y="14311"/>
                  <a:pt x="5159" y="13867"/>
                </a:cubicBezTo>
                <a:cubicBezTo>
                  <a:pt x="5932" y="13474"/>
                  <a:pt x="6807" y="13145"/>
                  <a:pt x="7732" y="12891"/>
                </a:cubicBezTo>
                <a:cubicBezTo>
                  <a:pt x="8708" y="12701"/>
                  <a:pt x="9735" y="12600"/>
                  <a:pt x="10800" y="12549"/>
                </a:cubicBezTo>
                <a:cubicBezTo>
                  <a:pt x="11826" y="12600"/>
                  <a:pt x="12840" y="12701"/>
                  <a:pt x="13816" y="12891"/>
                </a:cubicBezTo>
                <a:cubicBezTo>
                  <a:pt x="14792" y="13145"/>
                  <a:pt x="15667" y="13474"/>
                  <a:pt x="16453" y="13867"/>
                </a:cubicBezTo>
                <a:cubicBezTo>
                  <a:pt x="17125" y="14311"/>
                  <a:pt x="17708" y="14792"/>
                  <a:pt x="18152" y="15325"/>
                </a:cubicBezTo>
                <a:cubicBezTo>
                  <a:pt x="18494" y="15908"/>
                  <a:pt x="18684" y="16491"/>
                  <a:pt x="18785" y="17074"/>
                </a:cubicBezTo>
                <a:lnTo>
                  <a:pt x="18785" y="18684"/>
                </a:lnTo>
                <a:lnTo>
                  <a:pt x="21600" y="21600"/>
                </a:lnTo>
                <a:lnTo>
                  <a:pt x="20928" y="13728"/>
                </a:lnTo>
                <a:lnTo>
                  <a:pt x="21600" y="9152"/>
                </a:lnTo>
                <a:lnTo>
                  <a:pt x="18785" y="6084"/>
                </a:lnTo>
                <a:lnTo>
                  <a:pt x="18785" y="4525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 rot="16200000">
            <a:off x="4195744" y="90480"/>
            <a:ext cx="1081088" cy="5472113"/>
          </a:xfrm>
          <a:prstGeom prst="flowChartDelay">
            <a:avLst/>
          </a:prstGeom>
          <a:gradFill rotWithShape="1">
            <a:gsLst>
              <a:gs pos="0">
                <a:srgbClr val="CC99FF"/>
              </a:gs>
              <a:gs pos="50000">
                <a:srgbClr val="FFFF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1928794" y="2643182"/>
            <a:ext cx="5688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0   100  200  300  400  </a:t>
            </a:r>
            <a:r>
              <a:rPr lang="ru-RU" dirty="0">
                <a:solidFill>
                  <a:srgbClr val="0000FF"/>
                </a:solidFill>
              </a:rPr>
              <a:t>500</a:t>
            </a:r>
            <a:r>
              <a:rPr lang="ru-RU" dirty="0"/>
              <a:t>  600 700  800  900 1000</a:t>
            </a:r>
          </a:p>
        </p:txBody>
      </p:sp>
      <p:graphicFrame>
        <p:nvGraphicFramePr>
          <p:cNvPr id="11" name="Group 28"/>
          <p:cNvGraphicFramePr>
            <a:graphicFrameLocks noGrp="1"/>
          </p:cNvGraphicFramePr>
          <p:nvPr/>
        </p:nvGraphicFramePr>
        <p:xfrm>
          <a:off x="2571736" y="3071810"/>
          <a:ext cx="4392613" cy="288925"/>
        </p:xfrm>
        <a:graphic>
          <a:graphicData uri="http://schemas.openxmlformats.org/drawingml/2006/table">
            <a:tbl>
              <a:tblPr/>
              <a:tblGrid>
                <a:gridCol w="487363"/>
                <a:gridCol w="487362"/>
                <a:gridCol w="488950"/>
                <a:gridCol w="487363"/>
                <a:gridCol w="490537"/>
                <a:gridCol w="487363"/>
                <a:gridCol w="488950"/>
                <a:gridCol w="487362"/>
                <a:gridCol w="487363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DiagonalStripe"/>
          <p:cNvSpPr>
            <a:spLocks noEditPoints="1" noChangeArrowheads="1"/>
          </p:cNvSpPr>
          <p:nvPr/>
        </p:nvSpPr>
        <p:spPr bwMode="auto">
          <a:xfrm rot="2477889">
            <a:off x="1358055" y="3212615"/>
            <a:ext cx="6507162" cy="5703888"/>
          </a:xfrm>
          <a:custGeom>
            <a:avLst/>
            <a:gdLst>
              <a:gd name="G0" fmla="+- 0 0 0"/>
              <a:gd name="G1" fmla="*/ 18036 1 2"/>
              <a:gd name="G2" fmla="+- 18036 0 0"/>
              <a:gd name="G3" fmla="+- G1 10800 0"/>
              <a:gd name="T0" fmla="*/ 9018 w 21600"/>
              <a:gd name="T1" fmla="*/ 9018 h 21600"/>
              <a:gd name="T2" fmla="*/ 0 w 21600"/>
              <a:gd name="T3" fmla="*/ 19818 h 21600"/>
              <a:gd name="T4" fmla="*/ 10800 w 21600"/>
              <a:gd name="T5" fmla="*/ 10800 h 21600"/>
              <a:gd name="T6" fmla="*/ 19818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G3 w 21600"/>
              <a:gd name="T15" fmla="*/ G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036" y="0"/>
                </a:moveTo>
                <a:lnTo>
                  <a:pt x="0" y="18036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C99FF"/>
              </a:gs>
              <a:gs pos="50000">
                <a:srgbClr val="9999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chair1"/>
          <p:cNvSpPr>
            <a:spLocks noEditPoints="1" noChangeArrowheads="1"/>
          </p:cNvSpPr>
          <p:nvPr/>
        </p:nvSpPr>
        <p:spPr bwMode="auto">
          <a:xfrm>
            <a:off x="500034" y="4643446"/>
            <a:ext cx="3816350" cy="10779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gradFill rotWithShape="1">
            <a:gsLst>
              <a:gs pos="0">
                <a:srgbClr val="0000FF"/>
              </a:gs>
              <a:gs pos="50000">
                <a:srgbClr val="9999FF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chair1"/>
          <p:cNvSpPr>
            <a:spLocks noEditPoints="1" noChangeArrowheads="1"/>
          </p:cNvSpPr>
          <p:nvPr/>
        </p:nvSpPr>
        <p:spPr bwMode="auto">
          <a:xfrm>
            <a:off x="4929190" y="4714884"/>
            <a:ext cx="3816350" cy="93503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gradFill rotWithShape="1">
            <a:gsLst>
              <a:gs pos="0">
                <a:srgbClr val="0000FF"/>
              </a:gs>
              <a:gs pos="50000">
                <a:srgbClr val="9999FF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642910" y="3571876"/>
            <a:ext cx="2041508" cy="1284288"/>
            <a:chOff x="3421" y="708"/>
            <a:chExt cx="2028" cy="1557"/>
          </a:xfrm>
        </p:grpSpPr>
        <p:grpSp>
          <p:nvGrpSpPr>
            <p:cNvPr id="3" name="Group 211"/>
            <p:cNvGrpSpPr>
              <a:grpSpLocks/>
            </p:cNvGrpSpPr>
            <p:nvPr/>
          </p:nvGrpSpPr>
          <p:grpSpPr bwMode="auto">
            <a:xfrm>
              <a:off x="3433" y="1018"/>
              <a:ext cx="2016" cy="1247"/>
              <a:chOff x="192" y="2144"/>
              <a:chExt cx="2440" cy="1544"/>
            </a:xfrm>
          </p:grpSpPr>
          <p:sp>
            <p:nvSpPr>
              <p:cNvPr id="52" name="AutoShape 212" descr="Дуб"/>
              <p:cNvSpPr>
                <a:spLocks noChangeArrowheads="1"/>
              </p:cNvSpPr>
              <p:nvPr/>
            </p:nvSpPr>
            <p:spPr bwMode="auto">
              <a:xfrm>
                <a:off x="192" y="2144"/>
                <a:ext cx="2440" cy="1544"/>
              </a:xfrm>
              <a:prstGeom prst="cube">
                <a:avLst>
                  <a:gd name="adj" fmla="val 72667"/>
                </a:avLst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2857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" name="Freeform 213" descr="Дуб"/>
              <p:cNvSpPr>
                <a:spLocks/>
              </p:cNvSpPr>
              <p:nvPr/>
            </p:nvSpPr>
            <p:spPr bwMode="auto">
              <a:xfrm>
                <a:off x="1512" y="2160"/>
                <a:ext cx="1120" cy="1520"/>
              </a:xfrm>
              <a:custGeom>
                <a:avLst/>
                <a:gdLst>
                  <a:gd name="T0" fmla="*/ 0 w 1120"/>
                  <a:gd name="T1" fmla="*/ 1520 h 1520"/>
                  <a:gd name="T2" fmla="*/ 1120 w 1120"/>
                  <a:gd name="T3" fmla="*/ 384 h 1520"/>
                  <a:gd name="T4" fmla="*/ 1120 w 1120"/>
                  <a:gd name="T5" fmla="*/ 0 h 1520"/>
                  <a:gd name="T6" fmla="*/ 0 w 1120"/>
                  <a:gd name="T7" fmla="*/ 1120 h 1520"/>
                  <a:gd name="T8" fmla="*/ 0 w 1120"/>
                  <a:gd name="T9" fmla="*/ 1520 h 1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0"/>
                  <a:gd name="T16" fmla="*/ 0 h 1520"/>
                  <a:gd name="T17" fmla="*/ 1120 w 1120"/>
                  <a:gd name="T18" fmla="*/ 1520 h 1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0" h="1520">
                    <a:moveTo>
                      <a:pt x="0" y="1520"/>
                    </a:moveTo>
                    <a:lnTo>
                      <a:pt x="1120" y="384"/>
                    </a:lnTo>
                    <a:lnTo>
                      <a:pt x="1120" y="0"/>
                    </a:lnTo>
                    <a:lnTo>
                      <a:pt x="0" y="1120"/>
                    </a:lnTo>
                    <a:lnTo>
                      <a:pt x="0" y="1520"/>
                    </a:ln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214"/>
            <p:cNvGrpSpPr>
              <a:grpSpLocks/>
            </p:cNvGrpSpPr>
            <p:nvPr/>
          </p:nvGrpSpPr>
          <p:grpSpPr bwMode="auto">
            <a:xfrm>
              <a:off x="3441" y="1090"/>
              <a:ext cx="2008" cy="1140"/>
              <a:chOff x="90" y="1015"/>
              <a:chExt cx="2430" cy="1407"/>
            </a:xfrm>
          </p:grpSpPr>
          <p:sp>
            <p:nvSpPr>
              <p:cNvPr id="36" name="Freeform 215"/>
              <p:cNvSpPr>
                <a:spLocks/>
              </p:cNvSpPr>
              <p:nvPr/>
            </p:nvSpPr>
            <p:spPr bwMode="auto">
              <a:xfrm>
                <a:off x="90" y="2307"/>
                <a:ext cx="1302" cy="42"/>
              </a:xfrm>
              <a:custGeom>
                <a:avLst/>
                <a:gdLst>
                  <a:gd name="T0" fmla="*/ 3 w 1302"/>
                  <a:gd name="T1" fmla="*/ 0 h 42"/>
                  <a:gd name="T2" fmla="*/ 363 w 1302"/>
                  <a:gd name="T3" fmla="*/ 18 h 42"/>
                  <a:gd name="T4" fmla="*/ 1302 w 1302"/>
                  <a:gd name="T5" fmla="*/ 18 h 42"/>
                  <a:gd name="T6" fmla="*/ 1302 w 1302"/>
                  <a:gd name="T7" fmla="*/ 36 h 42"/>
                  <a:gd name="T8" fmla="*/ 219 w 1302"/>
                  <a:gd name="T9" fmla="*/ 42 h 42"/>
                  <a:gd name="T10" fmla="*/ 0 w 1302"/>
                  <a:gd name="T11" fmla="*/ 36 h 42"/>
                  <a:gd name="T12" fmla="*/ 3 w 1302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2"/>
                  <a:gd name="T22" fmla="*/ 0 h 42"/>
                  <a:gd name="T23" fmla="*/ 1302 w 1302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2" h="42">
                    <a:moveTo>
                      <a:pt x="3" y="0"/>
                    </a:moveTo>
                    <a:lnTo>
                      <a:pt x="363" y="18"/>
                    </a:lnTo>
                    <a:lnTo>
                      <a:pt x="1302" y="18"/>
                    </a:lnTo>
                    <a:lnTo>
                      <a:pt x="1302" y="36"/>
                    </a:lnTo>
                    <a:lnTo>
                      <a:pt x="219" y="42"/>
                    </a:lnTo>
                    <a:lnTo>
                      <a:pt x="0" y="3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216"/>
              <p:cNvSpPr>
                <a:spLocks/>
              </p:cNvSpPr>
              <p:nvPr/>
            </p:nvSpPr>
            <p:spPr bwMode="auto">
              <a:xfrm>
                <a:off x="90" y="2175"/>
                <a:ext cx="1302" cy="30"/>
              </a:xfrm>
              <a:custGeom>
                <a:avLst/>
                <a:gdLst>
                  <a:gd name="T0" fmla="*/ 0 w 1302"/>
                  <a:gd name="T1" fmla="*/ 6 h 30"/>
                  <a:gd name="T2" fmla="*/ 1299 w 1302"/>
                  <a:gd name="T3" fmla="*/ 0 h 30"/>
                  <a:gd name="T4" fmla="*/ 1302 w 1302"/>
                  <a:gd name="T5" fmla="*/ 30 h 30"/>
                  <a:gd name="T6" fmla="*/ 0 w 1302"/>
                  <a:gd name="T7" fmla="*/ 30 h 30"/>
                  <a:gd name="T8" fmla="*/ 0 w 1302"/>
                  <a:gd name="T9" fmla="*/ 6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30"/>
                  <a:gd name="T17" fmla="*/ 1302 w 130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30">
                    <a:moveTo>
                      <a:pt x="0" y="6"/>
                    </a:moveTo>
                    <a:lnTo>
                      <a:pt x="1299" y="0"/>
                    </a:lnTo>
                    <a:lnTo>
                      <a:pt x="1302" y="30"/>
                    </a:lnTo>
                    <a:lnTo>
                      <a:pt x="0" y="3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17"/>
              <p:cNvSpPr>
                <a:spLocks/>
              </p:cNvSpPr>
              <p:nvPr/>
            </p:nvSpPr>
            <p:spPr bwMode="auto">
              <a:xfrm>
                <a:off x="1407" y="1047"/>
                <a:ext cx="1113" cy="1158"/>
              </a:xfrm>
              <a:custGeom>
                <a:avLst/>
                <a:gdLst>
                  <a:gd name="T0" fmla="*/ 0 w 1113"/>
                  <a:gd name="T1" fmla="*/ 1134 h 1158"/>
                  <a:gd name="T2" fmla="*/ 1113 w 1113"/>
                  <a:gd name="T3" fmla="*/ 0 h 1158"/>
                  <a:gd name="T4" fmla="*/ 1113 w 1113"/>
                  <a:gd name="T5" fmla="*/ 30 h 1158"/>
                  <a:gd name="T6" fmla="*/ 0 w 1113"/>
                  <a:gd name="T7" fmla="*/ 1158 h 1158"/>
                  <a:gd name="T8" fmla="*/ 0 w 1113"/>
                  <a:gd name="T9" fmla="*/ 1134 h 1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3"/>
                  <a:gd name="T16" fmla="*/ 0 h 1158"/>
                  <a:gd name="T17" fmla="*/ 1113 w 1113"/>
                  <a:gd name="T18" fmla="*/ 1158 h 1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3" h="1158">
                    <a:moveTo>
                      <a:pt x="0" y="1134"/>
                    </a:moveTo>
                    <a:lnTo>
                      <a:pt x="1113" y="0"/>
                    </a:lnTo>
                    <a:lnTo>
                      <a:pt x="1113" y="30"/>
                    </a:lnTo>
                    <a:lnTo>
                      <a:pt x="0" y="1158"/>
                    </a:lnTo>
                    <a:lnTo>
                      <a:pt x="0" y="113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Oval 218"/>
              <p:cNvSpPr>
                <a:spLocks noChangeArrowheads="1"/>
              </p:cNvSpPr>
              <p:nvPr/>
            </p:nvSpPr>
            <p:spPr bwMode="auto">
              <a:xfrm>
                <a:off x="114" y="2119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" name="Oval 219"/>
              <p:cNvSpPr>
                <a:spLocks noChangeArrowheads="1"/>
              </p:cNvSpPr>
              <p:nvPr/>
            </p:nvSpPr>
            <p:spPr bwMode="auto">
              <a:xfrm>
                <a:off x="1332" y="210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Oval 220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Oval 221"/>
              <p:cNvSpPr>
                <a:spLocks noChangeArrowheads="1"/>
              </p:cNvSpPr>
              <p:nvPr/>
            </p:nvSpPr>
            <p:spPr bwMode="auto">
              <a:xfrm>
                <a:off x="1338" y="2383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Oval 222"/>
              <p:cNvSpPr>
                <a:spLocks noChangeArrowheads="1"/>
              </p:cNvSpPr>
              <p:nvPr/>
            </p:nvSpPr>
            <p:spPr bwMode="auto">
              <a:xfrm>
                <a:off x="113" y="2238"/>
                <a:ext cx="27" cy="2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Oval 223"/>
              <p:cNvSpPr>
                <a:spLocks noChangeArrowheads="1"/>
              </p:cNvSpPr>
              <p:nvPr/>
            </p:nvSpPr>
            <p:spPr bwMode="auto">
              <a:xfrm>
                <a:off x="125" y="2394"/>
                <a:ext cx="27" cy="2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Oval 224"/>
              <p:cNvSpPr>
                <a:spLocks noChangeArrowheads="1"/>
              </p:cNvSpPr>
              <p:nvPr/>
            </p:nvSpPr>
            <p:spPr bwMode="auto">
              <a:xfrm>
                <a:off x="1410" y="2095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Oval 225"/>
              <p:cNvSpPr>
                <a:spLocks noChangeArrowheads="1"/>
              </p:cNvSpPr>
              <p:nvPr/>
            </p:nvSpPr>
            <p:spPr bwMode="auto">
              <a:xfrm>
                <a:off x="1410" y="2257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Oval 226"/>
              <p:cNvSpPr>
                <a:spLocks noChangeArrowheads="1"/>
              </p:cNvSpPr>
              <p:nvPr/>
            </p:nvSpPr>
            <p:spPr bwMode="auto">
              <a:xfrm>
                <a:off x="1410" y="2365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" name="Oval 227"/>
              <p:cNvSpPr>
                <a:spLocks noChangeArrowheads="1"/>
              </p:cNvSpPr>
              <p:nvPr/>
            </p:nvSpPr>
            <p:spPr bwMode="auto">
              <a:xfrm>
                <a:off x="2484" y="1279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" name="Oval 228"/>
              <p:cNvSpPr>
                <a:spLocks noChangeArrowheads="1"/>
              </p:cNvSpPr>
              <p:nvPr/>
            </p:nvSpPr>
            <p:spPr bwMode="auto">
              <a:xfrm>
                <a:off x="2484" y="1159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" name="Oval 229"/>
              <p:cNvSpPr>
                <a:spLocks noChangeArrowheads="1"/>
              </p:cNvSpPr>
              <p:nvPr/>
            </p:nvSpPr>
            <p:spPr bwMode="auto">
              <a:xfrm>
                <a:off x="2484" y="1015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Freeform 230"/>
              <p:cNvSpPr>
                <a:spLocks/>
              </p:cNvSpPr>
              <p:nvPr/>
            </p:nvSpPr>
            <p:spPr bwMode="auto">
              <a:xfrm>
                <a:off x="1404" y="1197"/>
                <a:ext cx="1116" cy="1152"/>
              </a:xfrm>
              <a:custGeom>
                <a:avLst/>
                <a:gdLst>
                  <a:gd name="T0" fmla="*/ 0 w 1116"/>
                  <a:gd name="T1" fmla="*/ 1116 h 1152"/>
                  <a:gd name="T2" fmla="*/ 1110 w 1116"/>
                  <a:gd name="T3" fmla="*/ 0 h 1152"/>
                  <a:gd name="T4" fmla="*/ 1116 w 1116"/>
                  <a:gd name="T5" fmla="*/ 24 h 1152"/>
                  <a:gd name="T6" fmla="*/ 3 w 1116"/>
                  <a:gd name="T7" fmla="*/ 1152 h 1152"/>
                  <a:gd name="T8" fmla="*/ 0 w 1116"/>
                  <a:gd name="T9" fmla="*/ 1116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6"/>
                  <a:gd name="T16" fmla="*/ 0 h 1152"/>
                  <a:gd name="T17" fmla="*/ 1116 w 1116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6" h="1152">
                    <a:moveTo>
                      <a:pt x="0" y="1116"/>
                    </a:moveTo>
                    <a:lnTo>
                      <a:pt x="1110" y="0"/>
                    </a:lnTo>
                    <a:lnTo>
                      <a:pt x="1116" y="24"/>
                    </a:lnTo>
                    <a:lnTo>
                      <a:pt x="3" y="1152"/>
                    </a:lnTo>
                    <a:lnTo>
                      <a:pt x="0" y="1116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" name="Freeform 231"/>
            <p:cNvSpPr>
              <a:spLocks/>
            </p:cNvSpPr>
            <p:nvPr/>
          </p:nvSpPr>
          <p:spPr bwMode="auto">
            <a:xfrm>
              <a:off x="3885" y="1163"/>
              <a:ext cx="643" cy="456"/>
            </a:xfrm>
            <a:custGeom>
              <a:avLst/>
              <a:gdLst>
                <a:gd name="T0" fmla="*/ 0 w 1491"/>
                <a:gd name="T1" fmla="*/ 28 h 1144"/>
                <a:gd name="T2" fmla="*/ 13 w 1491"/>
                <a:gd name="T3" fmla="*/ 21 h 1144"/>
                <a:gd name="T4" fmla="*/ 17 w 1491"/>
                <a:gd name="T5" fmla="*/ 15 h 1144"/>
                <a:gd name="T6" fmla="*/ 16 w 1491"/>
                <a:gd name="T7" fmla="*/ 10 h 1144"/>
                <a:gd name="T8" fmla="*/ 16 w 1491"/>
                <a:gd name="T9" fmla="*/ 5 h 1144"/>
                <a:gd name="T10" fmla="*/ 21 w 1491"/>
                <a:gd name="T11" fmla="*/ 1 h 1144"/>
                <a:gd name="T12" fmla="*/ 28 w 1491"/>
                <a:gd name="T13" fmla="*/ 0 h 1144"/>
                <a:gd name="T14" fmla="*/ 35 w 1491"/>
                <a:gd name="T15" fmla="*/ 3 h 1144"/>
                <a:gd name="T16" fmla="*/ 38 w 1491"/>
                <a:gd name="T17" fmla="*/ 7 h 1144"/>
                <a:gd name="T18" fmla="*/ 41 w 1491"/>
                <a:gd name="T19" fmla="*/ 8 h 1144"/>
                <a:gd name="T20" fmla="*/ 46 w 1491"/>
                <a:gd name="T21" fmla="*/ 10 h 1144"/>
                <a:gd name="T22" fmla="*/ 49 w 1491"/>
                <a:gd name="T23" fmla="*/ 12 h 1144"/>
                <a:gd name="T24" fmla="*/ 51 w 1491"/>
                <a:gd name="T25" fmla="*/ 18 h 1144"/>
                <a:gd name="T26" fmla="*/ 49 w 1491"/>
                <a:gd name="T27" fmla="*/ 24 h 1144"/>
                <a:gd name="T28" fmla="*/ 40 w 1491"/>
                <a:gd name="T29" fmla="*/ 26 h 1144"/>
                <a:gd name="T30" fmla="*/ 31 w 1491"/>
                <a:gd name="T31" fmla="*/ 23 h 1144"/>
                <a:gd name="T32" fmla="*/ 27 w 1491"/>
                <a:gd name="T33" fmla="*/ 21 h 1144"/>
                <a:gd name="T34" fmla="*/ 19 w 1491"/>
                <a:gd name="T35" fmla="*/ 21 h 1144"/>
                <a:gd name="T36" fmla="*/ 9 w 1491"/>
                <a:gd name="T37" fmla="*/ 25 h 1144"/>
                <a:gd name="T38" fmla="*/ 0 w 1491"/>
                <a:gd name="T39" fmla="*/ 28 h 1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1"/>
                <a:gd name="T61" fmla="*/ 0 h 1144"/>
                <a:gd name="T62" fmla="*/ 1491 w 1491"/>
                <a:gd name="T63" fmla="*/ 1144 h 1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E20000"/>
                </a:gs>
                <a:gs pos="100000">
                  <a:srgbClr val="8E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32"/>
            <p:cNvSpPr>
              <a:spLocks/>
            </p:cNvSpPr>
            <p:nvPr/>
          </p:nvSpPr>
          <p:spPr bwMode="auto">
            <a:xfrm>
              <a:off x="3421" y="1515"/>
              <a:ext cx="643" cy="456"/>
            </a:xfrm>
            <a:custGeom>
              <a:avLst/>
              <a:gdLst>
                <a:gd name="T0" fmla="*/ 0 w 1491"/>
                <a:gd name="T1" fmla="*/ 28 h 1144"/>
                <a:gd name="T2" fmla="*/ 13 w 1491"/>
                <a:gd name="T3" fmla="*/ 21 h 1144"/>
                <a:gd name="T4" fmla="*/ 17 w 1491"/>
                <a:gd name="T5" fmla="*/ 15 h 1144"/>
                <a:gd name="T6" fmla="*/ 16 w 1491"/>
                <a:gd name="T7" fmla="*/ 10 h 1144"/>
                <a:gd name="T8" fmla="*/ 16 w 1491"/>
                <a:gd name="T9" fmla="*/ 5 h 1144"/>
                <a:gd name="T10" fmla="*/ 21 w 1491"/>
                <a:gd name="T11" fmla="*/ 1 h 1144"/>
                <a:gd name="T12" fmla="*/ 28 w 1491"/>
                <a:gd name="T13" fmla="*/ 0 h 1144"/>
                <a:gd name="T14" fmla="*/ 35 w 1491"/>
                <a:gd name="T15" fmla="*/ 3 h 1144"/>
                <a:gd name="T16" fmla="*/ 38 w 1491"/>
                <a:gd name="T17" fmla="*/ 7 h 1144"/>
                <a:gd name="T18" fmla="*/ 41 w 1491"/>
                <a:gd name="T19" fmla="*/ 8 h 1144"/>
                <a:gd name="T20" fmla="*/ 46 w 1491"/>
                <a:gd name="T21" fmla="*/ 10 h 1144"/>
                <a:gd name="T22" fmla="*/ 49 w 1491"/>
                <a:gd name="T23" fmla="*/ 12 h 1144"/>
                <a:gd name="T24" fmla="*/ 51 w 1491"/>
                <a:gd name="T25" fmla="*/ 18 h 1144"/>
                <a:gd name="T26" fmla="*/ 49 w 1491"/>
                <a:gd name="T27" fmla="*/ 24 h 1144"/>
                <a:gd name="T28" fmla="*/ 40 w 1491"/>
                <a:gd name="T29" fmla="*/ 26 h 1144"/>
                <a:gd name="T30" fmla="*/ 31 w 1491"/>
                <a:gd name="T31" fmla="*/ 23 h 1144"/>
                <a:gd name="T32" fmla="*/ 27 w 1491"/>
                <a:gd name="T33" fmla="*/ 21 h 1144"/>
                <a:gd name="T34" fmla="*/ 19 w 1491"/>
                <a:gd name="T35" fmla="*/ 21 h 1144"/>
                <a:gd name="T36" fmla="*/ 9 w 1491"/>
                <a:gd name="T37" fmla="*/ 25 h 1144"/>
                <a:gd name="T38" fmla="*/ 0 w 1491"/>
                <a:gd name="T39" fmla="*/ 28 h 1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1"/>
                <a:gd name="T61" fmla="*/ 0 h 1144"/>
                <a:gd name="T62" fmla="*/ 1491 w 1491"/>
                <a:gd name="T63" fmla="*/ 1144 h 1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E20000"/>
                </a:gs>
                <a:gs pos="100000">
                  <a:srgbClr val="AC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33"/>
            <p:cNvSpPr>
              <a:spLocks/>
            </p:cNvSpPr>
            <p:nvPr/>
          </p:nvSpPr>
          <p:spPr bwMode="auto">
            <a:xfrm>
              <a:off x="3757" y="1419"/>
              <a:ext cx="643" cy="456"/>
            </a:xfrm>
            <a:custGeom>
              <a:avLst/>
              <a:gdLst>
                <a:gd name="T0" fmla="*/ 0 w 1491"/>
                <a:gd name="T1" fmla="*/ 28 h 1144"/>
                <a:gd name="T2" fmla="*/ 13 w 1491"/>
                <a:gd name="T3" fmla="*/ 21 h 1144"/>
                <a:gd name="T4" fmla="*/ 17 w 1491"/>
                <a:gd name="T5" fmla="*/ 15 h 1144"/>
                <a:gd name="T6" fmla="*/ 16 w 1491"/>
                <a:gd name="T7" fmla="*/ 10 h 1144"/>
                <a:gd name="T8" fmla="*/ 16 w 1491"/>
                <a:gd name="T9" fmla="*/ 5 h 1144"/>
                <a:gd name="T10" fmla="*/ 21 w 1491"/>
                <a:gd name="T11" fmla="*/ 1 h 1144"/>
                <a:gd name="T12" fmla="*/ 28 w 1491"/>
                <a:gd name="T13" fmla="*/ 0 h 1144"/>
                <a:gd name="T14" fmla="*/ 35 w 1491"/>
                <a:gd name="T15" fmla="*/ 3 h 1144"/>
                <a:gd name="T16" fmla="*/ 38 w 1491"/>
                <a:gd name="T17" fmla="*/ 7 h 1144"/>
                <a:gd name="T18" fmla="*/ 41 w 1491"/>
                <a:gd name="T19" fmla="*/ 8 h 1144"/>
                <a:gd name="T20" fmla="*/ 46 w 1491"/>
                <a:gd name="T21" fmla="*/ 10 h 1144"/>
                <a:gd name="T22" fmla="*/ 49 w 1491"/>
                <a:gd name="T23" fmla="*/ 12 h 1144"/>
                <a:gd name="T24" fmla="*/ 51 w 1491"/>
                <a:gd name="T25" fmla="*/ 18 h 1144"/>
                <a:gd name="T26" fmla="*/ 49 w 1491"/>
                <a:gd name="T27" fmla="*/ 24 h 1144"/>
                <a:gd name="T28" fmla="*/ 40 w 1491"/>
                <a:gd name="T29" fmla="*/ 26 h 1144"/>
                <a:gd name="T30" fmla="*/ 31 w 1491"/>
                <a:gd name="T31" fmla="*/ 23 h 1144"/>
                <a:gd name="T32" fmla="*/ 27 w 1491"/>
                <a:gd name="T33" fmla="*/ 21 h 1144"/>
                <a:gd name="T34" fmla="*/ 19 w 1491"/>
                <a:gd name="T35" fmla="*/ 21 h 1144"/>
                <a:gd name="T36" fmla="*/ 9 w 1491"/>
                <a:gd name="T37" fmla="*/ 25 h 1144"/>
                <a:gd name="T38" fmla="*/ 0 w 1491"/>
                <a:gd name="T39" fmla="*/ 28 h 1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1"/>
                <a:gd name="T61" fmla="*/ 0 h 1144"/>
                <a:gd name="T62" fmla="*/ 1491 w 1491"/>
                <a:gd name="T63" fmla="*/ 1144 h 1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8E0000"/>
                </a:gs>
                <a:gs pos="100000">
                  <a:srgbClr val="E2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34"/>
            <p:cNvSpPr>
              <a:spLocks/>
            </p:cNvSpPr>
            <p:nvPr/>
          </p:nvSpPr>
          <p:spPr bwMode="auto">
            <a:xfrm rot="-5989757">
              <a:off x="4445" y="1291"/>
              <a:ext cx="643" cy="456"/>
            </a:xfrm>
            <a:custGeom>
              <a:avLst/>
              <a:gdLst>
                <a:gd name="T0" fmla="*/ 0 w 1491"/>
                <a:gd name="T1" fmla="*/ 28 h 1144"/>
                <a:gd name="T2" fmla="*/ 13 w 1491"/>
                <a:gd name="T3" fmla="*/ 21 h 1144"/>
                <a:gd name="T4" fmla="*/ 17 w 1491"/>
                <a:gd name="T5" fmla="*/ 15 h 1144"/>
                <a:gd name="T6" fmla="*/ 16 w 1491"/>
                <a:gd name="T7" fmla="*/ 10 h 1144"/>
                <a:gd name="T8" fmla="*/ 16 w 1491"/>
                <a:gd name="T9" fmla="*/ 5 h 1144"/>
                <a:gd name="T10" fmla="*/ 21 w 1491"/>
                <a:gd name="T11" fmla="*/ 1 h 1144"/>
                <a:gd name="T12" fmla="*/ 28 w 1491"/>
                <a:gd name="T13" fmla="*/ 0 h 1144"/>
                <a:gd name="T14" fmla="*/ 35 w 1491"/>
                <a:gd name="T15" fmla="*/ 3 h 1144"/>
                <a:gd name="T16" fmla="*/ 38 w 1491"/>
                <a:gd name="T17" fmla="*/ 7 h 1144"/>
                <a:gd name="T18" fmla="*/ 41 w 1491"/>
                <a:gd name="T19" fmla="*/ 8 h 1144"/>
                <a:gd name="T20" fmla="*/ 46 w 1491"/>
                <a:gd name="T21" fmla="*/ 10 h 1144"/>
                <a:gd name="T22" fmla="*/ 49 w 1491"/>
                <a:gd name="T23" fmla="*/ 12 h 1144"/>
                <a:gd name="T24" fmla="*/ 51 w 1491"/>
                <a:gd name="T25" fmla="*/ 18 h 1144"/>
                <a:gd name="T26" fmla="*/ 49 w 1491"/>
                <a:gd name="T27" fmla="*/ 24 h 1144"/>
                <a:gd name="T28" fmla="*/ 40 w 1491"/>
                <a:gd name="T29" fmla="*/ 26 h 1144"/>
                <a:gd name="T30" fmla="*/ 31 w 1491"/>
                <a:gd name="T31" fmla="*/ 23 h 1144"/>
                <a:gd name="T32" fmla="*/ 27 w 1491"/>
                <a:gd name="T33" fmla="*/ 21 h 1144"/>
                <a:gd name="T34" fmla="*/ 19 w 1491"/>
                <a:gd name="T35" fmla="*/ 21 h 1144"/>
                <a:gd name="T36" fmla="*/ 9 w 1491"/>
                <a:gd name="T37" fmla="*/ 25 h 1144"/>
                <a:gd name="T38" fmla="*/ 0 w 1491"/>
                <a:gd name="T39" fmla="*/ 28 h 1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1"/>
                <a:gd name="T61" fmla="*/ 0 h 1144"/>
                <a:gd name="T62" fmla="*/ 1491 w 1491"/>
                <a:gd name="T63" fmla="*/ 1144 h 1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8E0000"/>
                </a:gs>
                <a:gs pos="100000">
                  <a:srgbClr val="FF0909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35"/>
            <p:cNvGrpSpPr>
              <a:grpSpLocks/>
            </p:cNvGrpSpPr>
            <p:nvPr/>
          </p:nvGrpSpPr>
          <p:grpSpPr bwMode="auto">
            <a:xfrm rot="521831">
              <a:off x="3696" y="1160"/>
              <a:ext cx="643" cy="712"/>
              <a:chOff x="4192" y="3096"/>
              <a:chExt cx="643" cy="712"/>
            </a:xfrm>
          </p:grpSpPr>
          <p:sp>
            <p:nvSpPr>
              <p:cNvPr id="33" name="Freeform 236"/>
              <p:cNvSpPr>
                <a:spLocks/>
              </p:cNvSpPr>
              <p:nvPr/>
            </p:nvSpPr>
            <p:spPr bwMode="auto">
              <a:xfrm rot="-6567189">
                <a:off x="4285" y="3259"/>
                <a:ext cx="643" cy="456"/>
              </a:xfrm>
              <a:custGeom>
                <a:avLst/>
                <a:gdLst>
                  <a:gd name="T0" fmla="*/ 0 w 1491"/>
                  <a:gd name="T1" fmla="*/ 28 h 1144"/>
                  <a:gd name="T2" fmla="*/ 13 w 1491"/>
                  <a:gd name="T3" fmla="*/ 21 h 1144"/>
                  <a:gd name="T4" fmla="*/ 17 w 1491"/>
                  <a:gd name="T5" fmla="*/ 15 h 1144"/>
                  <a:gd name="T6" fmla="*/ 16 w 1491"/>
                  <a:gd name="T7" fmla="*/ 10 h 1144"/>
                  <a:gd name="T8" fmla="*/ 16 w 1491"/>
                  <a:gd name="T9" fmla="*/ 5 h 1144"/>
                  <a:gd name="T10" fmla="*/ 21 w 1491"/>
                  <a:gd name="T11" fmla="*/ 1 h 1144"/>
                  <a:gd name="T12" fmla="*/ 28 w 1491"/>
                  <a:gd name="T13" fmla="*/ 0 h 1144"/>
                  <a:gd name="T14" fmla="*/ 35 w 1491"/>
                  <a:gd name="T15" fmla="*/ 3 h 1144"/>
                  <a:gd name="T16" fmla="*/ 38 w 1491"/>
                  <a:gd name="T17" fmla="*/ 7 h 1144"/>
                  <a:gd name="T18" fmla="*/ 41 w 1491"/>
                  <a:gd name="T19" fmla="*/ 8 h 1144"/>
                  <a:gd name="T20" fmla="*/ 46 w 1491"/>
                  <a:gd name="T21" fmla="*/ 10 h 1144"/>
                  <a:gd name="T22" fmla="*/ 49 w 1491"/>
                  <a:gd name="T23" fmla="*/ 12 h 1144"/>
                  <a:gd name="T24" fmla="*/ 51 w 1491"/>
                  <a:gd name="T25" fmla="*/ 18 h 1144"/>
                  <a:gd name="T26" fmla="*/ 49 w 1491"/>
                  <a:gd name="T27" fmla="*/ 24 h 1144"/>
                  <a:gd name="T28" fmla="*/ 40 w 1491"/>
                  <a:gd name="T29" fmla="*/ 26 h 1144"/>
                  <a:gd name="T30" fmla="*/ 31 w 1491"/>
                  <a:gd name="T31" fmla="*/ 23 h 1144"/>
                  <a:gd name="T32" fmla="*/ 27 w 1491"/>
                  <a:gd name="T33" fmla="*/ 21 h 1144"/>
                  <a:gd name="T34" fmla="*/ 19 w 1491"/>
                  <a:gd name="T35" fmla="*/ 21 h 1144"/>
                  <a:gd name="T36" fmla="*/ 9 w 1491"/>
                  <a:gd name="T37" fmla="*/ 25 h 1144"/>
                  <a:gd name="T38" fmla="*/ 0 w 1491"/>
                  <a:gd name="T39" fmla="*/ 28 h 11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91"/>
                  <a:gd name="T61" fmla="*/ 0 h 1144"/>
                  <a:gd name="T62" fmla="*/ 1491 w 1491"/>
                  <a:gd name="T63" fmla="*/ 1144 h 11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F3F"/>
                  </a:gs>
                  <a:gs pos="100000">
                    <a:srgbClr val="9E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37"/>
              <p:cNvSpPr>
                <a:spLocks/>
              </p:cNvSpPr>
              <p:nvPr/>
            </p:nvSpPr>
            <p:spPr bwMode="auto">
              <a:xfrm>
                <a:off x="4208" y="3352"/>
                <a:ext cx="256" cy="208"/>
              </a:xfrm>
              <a:custGeom>
                <a:avLst/>
                <a:gdLst>
                  <a:gd name="T0" fmla="*/ 114 w 336"/>
                  <a:gd name="T1" fmla="*/ 22 h 240"/>
                  <a:gd name="T2" fmla="*/ 68 w 336"/>
                  <a:gd name="T3" fmla="*/ 26 h 240"/>
                  <a:gd name="T4" fmla="*/ 59 w 336"/>
                  <a:gd name="T5" fmla="*/ 9 h 240"/>
                  <a:gd name="T6" fmla="*/ 52 w 336"/>
                  <a:gd name="T7" fmla="*/ 84 h 240"/>
                  <a:gd name="T8" fmla="*/ 36 w 336"/>
                  <a:gd name="T9" fmla="*/ 127 h 240"/>
                  <a:gd name="T10" fmla="*/ 0 w 336"/>
                  <a:gd name="T11" fmla="*/ 135 h 240"/>
                  <a:gd name="T12" fmla="*/ 11 w 336"/>
                  <a:gd name="T13" fmla="*/ 63 h 240"/>
                  <a:gd name="T14" fmla="*/ 16 w 336"/>
                  <a:gd name="T15" fmla="*/ 18 h 240"/>
                  <a:gd name="T16" fmla="*/ 43 w 336"/>
                  <a:gd name="T17" fmla="*/ 0 h 240"/>
                  <a:gd name="T18" fmla="*/ 75 w 336"/>
                  <a:gd name="T19" fmla="*/ 18 h 240"/>
                  <a:gd name="T20" fmla="*/ 114 w 336"/>
                  <a:gd name="T21" fmla="*/ 22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6"/>
                  <a:gd name="T34" fmla="*/ 0 h 240"/>
                  <a:gd name="T35" fmla="*/ 336 w 336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6" h="240">
                    <a:moveTo>
                      <a:pt x="336" y="39"/>
                    </a:moveTo>
                    <a:lnTo>
                      <a:pt x="201" y="46"/>
                    </a:lnTo>
                    <a:lnTo>
                      <a:pt x="176" y="16"/>
                    </a:lnTo>
                    <a:lnTo>
                      <a:pt x="154" y="149"/>
                    </a:lnTo>
                    <a:lnTo>
                      <a:pt x="107" y="224"/>
                    </a:lnTo>
                    <a:lnTo>
                      <a:pt x="0" y="240"/>
                    </a:lnTo>
                    <a:lnTo>
                      <a:pt x="32" y="112"/>
                    </a:lnTo>
                    <a:lnTo>
                      <a:pt x="48" y="32"/>
                    </a:lnTo>
                    <a:lnTo>
                      <a:pt x="128" y="0"/>
                    </a:lnTo>
                    <a:lnTo>
                      <a:pt x="221" y="32"/>
                    </a:lnTo>
                    <a:lnTo>
                      <a:pt x="336" y="39"/>
                    </a:lnTo>
                    <a:close/>
                  </a:path>
                </a:pathLst>
              </a:custGeom>
              <a:solidFill>
                <a:srgbClr val="01B323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38"/>
              <p:cNvSpPr>
                <a:spLocks/>
              </p:cNvSpPr>
              <p:nvPr/>
            </p:nvSpPr>
            <p:spPr bwMode="auto">
              <a:xfrm rot="-6542474" flipH="1" flipV="1">
                <a:off x="4144" y="3144"/>
                <a:ext cx="336" cy="240"/>
              </a:xfrm>
              <a:custGeom>
                <a:avLst/>
                <a:gdLst>
                  <a:gd name="T0" fmla="*/ 336 w 336"/>
                  <a:gd name="T1" fmla="*/ 39 h 240"/>
                  <a:gd name="T2" fmla="*/ 201 w 336"/>
                  <a:gd name="T3" fmla="*/ 46 h 240"/>
                  <a:gd name="T4" fmla="*/ 176 w 336"/>
                  <a:gd name="T5" fmla="*/ 16 h 240"/>
                  <a:gd name="T6" fmla="*/ 154 w 336"/>
                  <a:gd name="T7" fmla="*/ 149 h 240"/>
                  <a:gd name="T8" fmla="*/ 107 w 336"/>
                  <a:gd name="T9" fmla="*/ 224 h 240"/>
                  <a:gd name="T10" fmla="*/ 0 w 336"/>
                  <a:gd name="T11" fmla="*/ 240 h 240"/>
                  <a:gd name="T12" fmla="*/ 32 w 336"/>
                  <a:gd name="T13" fmla="*/ 112 h 240"/>
                  <a:gd name="T14" fmla="*/ 48 w 336"/>
                  <a:gd name="T15" fmla="*/ 32 h 240"/>
                  <a:gd name="T16" fmla="*/ 128 w 336"/>
                  <a:gd name="T17" fmla="*/ 0 h 240"/>
                  <a:gd name="T18" fmla="*/ 221 w 336"/>
                  <a:gd name="T19" fmla="*/ 32 h 240"/>
                  <a:gd name="T20" fmla="*/ 336 w 336"/>
                  <a:gd name="T21" fmla="*/ 39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6"/>
                  <a:gd name="T34" fmla="*/ 0 h 240"/>
                  <a:gd name="T35" fmla="*/ 336 w 336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6" h="240">
                    <a:moveTo>
                      <a:pt x="336" y="39"/>
                    </a:moveTo>
                    <a:lnTo>
                      <a:pt x="201" y="46"/>
                    </a:lnTo>
                    <a:lnTo>
                      <a:pt x="176" y="16"/>
                    </a:lnTo>
                    <a:lnTo>
                      <a:pt x="154" y="149"/>
                    </a:lnTo>
                    <a:lnTo>
                      <a:pt x="107" y="224"/>
                    </a:lnTo>
                    <a:lnTo>
                      <a:pt x="0" y="240"/>
                    </a:lnTo>
                    <a:lnTo>
                      <a:pt x="32" y="112"/>
                    </a:lnTo>
                    <a:lnTo>
                      <a:pt x="48" y="32"/>
                    </a:lnTo>
                    <a:lnTo>
                      <a:pt x="128" y="0"/>
                    </a:lnTo>
                    <a:lnTo>
                      <a:pt x="221" y="32"/>
                    </a:lnTo>
                    <a:lnTo>
                      <a:pt x="336" y="39"/>
                    </a:lnTo>
                    <a:close/>
                  </a:path>
                </a:pathLst>
              </a:custGeom>
              <a:solidFill>
                <a:srgbClr val="01B323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239"/>
            <p:cNvGrpSpPr>
              <a:grpSpLocks/>
            </p:cNvGrpSpPr>
            <p:nvPr/>
          </p:nvGrpSpPr>
          <p:grpSpPr bwMode="auto">
            <a:xfrm>
              <a:off x="4048" y="728"/>
              <a:ext cx="643" cy="712"/>
              <a:chOff x="4192" y="3096"/>
              <a:chExt cx="643" cy="712"/>
            </a:xfrm>
          </p:grpSpPr>
          <p:sp>
            <p:nvSpPr>
              <p:cNvPr id="30" name="Freeform 240"/>
              <p:cNvSpPr>
                <a:spLocks/>
              </p:cNvSpPr>
              <p:nvPr/>
            </p:nvSpPr>
            <p:spPr bwMode="auto">
              <a:xfrm rot="-6567189">
                <a:off x="4285" y="3259"/>
                <a:ext cx="643" cy="456"/>
              </a:xfrm>
              <a:custGeom>
                <a:avLst/>
                <a:gdLst>
                  <a:gd name="T0" fmla="*/ 0 w 1491"/>
                  <a:gd name="T1" fmla="*/ 28 h 1144"/>
                  <a:gd name="T2" fmla="*/ 13 w 1491"/>
                  <a:gd name="T3" fmla="*/ 21 h 1144"/>
                  <a:gd name="T4" fmla="*/ 17 w 1491"/>
                  <a:gd name="T5" fmla="*/ 15 h 1144"/>
                  <a:gd name="T6" fmla="*/ 16 w 1491"/>
                  <a:gd name="T7" fmla="*/ 10 h 1144"/>
                  <a:gd name="T8" fmla="*/ 16 w 1491"/>
                  <a:gd name="T9" fmla="*/ 5 h 1144"/>
                  <a:gd name="T10" fmla="*/ 21 w 1491"/>
                  <a:gd name="T11" fmla="*/ 1 h 1144"/>
                  <a:gd name="T12" fmla="*/ 28 w 1491"/>
                  <a:gd name="T13" fmla="*/ 0 h 1144"/>
                  <a:gd name="T14" fmla="*/ 35 w 1491"/>
                  <a:gd name="T15" fmla="*/ 3 h 1144"/>
                  <a:gd name="T16" fmla="*/ 38 w 1491"/>
                  <a:gd name="T17" fmla="*/ 7 h 1144"/>
                  <a:gd name="T18" fmla="*/ 41 w 1491"/>
                  <a:gd name="T19" fmla="*/ 8 h 1144"/>
                  <a:gd name="T20" fmla="*/ 46 w 1491"/>
                  <a:gd name="T21" fmla="*/ 10 h 1144"/>
                  <a:gd name="T22" fmla="*/ 49 w 1491"/>
                  <a:gd name="T23" fmla="*/ 12 h 1144"/>
                  <a:gd name="T24" fmla="*/ 51 w 1491"/>
                  <a:gd name="T25" fmla="*/ 18 h 1144"/>
                  <a:gd name="T26" fmla="*/ 49 w 1491"/>
                  <a:gd name="T27" fmla="*/ 24 h 1144"/>
                  <a:gd name="T28" fmla="*/ 40 w 1491"/>
                  <a:gd name="T29" fmla="*/ 26 h 1144"/>
                  <a:gd name="T30" fmla="*/ 31 w 1491"/>
                  <a:gd name="T31" fmla="*/ 23 h 1144"/>
                  <a:gd name="T32" fmla="*/ 27 w 1491"/>
                  <a:gd name="T33" fmla="*/ 21 h 1144"/>
                  <a:gd name="T34" fmla="*/ 19 w 1491"/>
                  <a:gd name="T35" fmla="*/ 21 h 1144"/>
                  <a:gd name="T36" fmla="*/ 9 w 1491"/>
                  <a:gd name="T37" fmla="*/ 25 h 1144"/>
                  <a:gd name="T38" fmla="*/ 0 w 1491"/>
                  <a:gd name="T39" fmla="*/ 28 h 11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91"/>
                  <a:gd name="T61" fmla="*/ 0 h 1144"/>
                  <a:gd name="T62" fmla="*/ 1491 w 1491"/>
                  <a:gd name="T63" fmla="*/ 1144 h 11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solidFill>
                <a:srgbClr val="AC0000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41"/>
              <p:cNvSpPr>
                <a:spLocks/>
              </p:cNvSpPr>
              <p:nvPr/>
            </p:nvSpPr>
            <p:spPr bwMode="auto">
              <a:xfrm>
                <a:off x="4208" y="3352"/>
                <a:ext cx="256" cy="208"/>
              </a:xfrm>
              <a:custGeom>
                <a:avLst/>
                <a:gdLst>
                  <a:gd name="T0" fmla="*/ 114 w 336"/>
                  <a:gd name="T1" fmla="*/ 22 h 240"/>
                  <a:gd name="T2" fmla="*/ 68 w 336"/>
                  <a:gd name="T3" fmla="*/ 26 h 240"/>
                  <a:gd name="T4" fmla="*/ 59 w 336"/>
                  <a:gd name="T5" fmla="*/ 9 h 240"/>
                  <a:gd name="T6" fmla="*/ 52 w 336"/>
                  <a:gd name="T7" fmla="*/ 84 h 240"/>
                  <a:gd name="T8" fmla="*/ 36 w 336"/>
                  <a:gd name="T9" fmla="*/ 127 h 240"/>
                  <a:gd name="T10" fmla="*/ 0 w 336"/>
                  <a:gd name="T11" fmla="*/ 135 h 240"/>
                  <a:gd name="T12" fmla="*/ 11 w 336"/>
                  <a:gd name="T13" fmla="*/ 63 h 240"/>
                  <a:gd name="T14" fmla="*/ 16 w 336"/>
                  <a:gd name="T15" fmla="*/ 18 h 240"/>
                  <a:gd name="T16" fmla="*/ 43 w 336"/>
                  <a:gd name="T17" fmla="*/ 0 h 240"/>
                  <a:gd name="T18" fmla="*/ 75 w 336"/>
                  <a:gd name="T19" fmla="*/ 18 h 240"/>
                  <a:gd name="T20" fmla="*/ 114 w 336"/>
                  <a:gd name="T21" fmla="*/ 22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6"/>
                  <a:gd name="T34" fmla="*/ 0 h 240"/>
                  <a:gd name="T35" fmla="*/ 336 w 336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6" h="240">
                    <a:moveTo>
                      <a:pt x="336" y="39"/>
                    </a:moveTo>
                    <a:lnTo>
                      <a:pt x="201" y="46"/>
                    </a:lnTo>
                    <a:lnTo>
                      <a:pt x="176" y="16"/>
                    </a:lnTo>
                    <a:lnTo>
                      <a:pt x="154" y="149"/>
                    </a:lnTo>
                    <a:lnTo>
                      <a:pt x="107" y="224"/>
                    </a:lnTo>
                    <a:lnTo>
                      <a:pt x="0" y="240"/>
                    </a:lnTo>
                    <a:lnTo>
                      <a:pt x="32" y="112"/>
                    </a:lnTo>
                    <a:lnTo>
                      <a:pt x="48" y="32"/>
                    </a:lnTo>
                    <a:lnTo>
                      <a:pt x="128" y="0"/>
                    </a:lnTo>
                    <a:lnTo>
                      <a:pt x="221" y="32"/>
                    </a:lnTo>
                    <a:lnTo>
                      <a:pt x="336" y="39"/>
                    </a:lnTo>
                    <a:close/>
                  </a:path>
                </a:pathLst>
              </a:custGeom>
              <a:solidFill>
                <a:srgbClr val="01B323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42"/>
              <p:cNvSpPr>
                <a:spLocks/>
              </p:cNvSpPr>
              <p:nvPr/>
            </p:nvSpPr>
            <p:spPr bwMode="auto">
              <a:xfrm rot="-6542474" flipH="1" flipV="1">
                <a:off x="4144" y="3144"/>
                <a:ext cx="336" cy="240"/>
              </a:xfrm>
              <a:custGeom>
                <a:avLst/>
                <a:gdLst>
                  <a:gd name="T0" fmla="*/ 336 w 336"/>
                  <a:gd name="T1" fmla="*/ 39 h 240"/>
                  <a:gd name="T2" fmla="*/ 201 w 336"/>
                  <a:gd name="T3" fmla="*/ 46 h 240"/>
                  <a:gd name="T4" fmla="*/ 176 w 336"/>
                  <a:gd name="T5" fmla="*/ 16 h 240"/>
                  <a:gd name="T6" fmla="*/ 154 w 336"/>
                  <a:gd name="T7" fmla="*/ 149 h 240"/>
                  <a:gd name="T8" fmla="*/ 107 w 336"/>
                  <a:gd name="T9" fmla="*/ 224 h 240"/>
                  <a:gd name="T10" fmla="*/ 0 w 336"/>
                  <a:gd name="T11" fmla="*/ 240 h 240"/>
                  <a:gd name="T12" fmla="*/ 32 w 336"/>
                  <a:gd name="T13" fmla="*/ 112 h 240"/>
                  <a:gd name="T14" fmla="*/ 48 w 336"/>
                  <a:gd name="T15" fmla="*/ 32 h 240"/>
                  <a:gd name="T16" fmla="*/ 128 w 336"/>
                  <a:gd name="T17" fmla="*/ 0 h 240"/>
                  <a:gd name="T18" fmla="*/ 221 w 336"/>
                  <a:gd name="T19" fmla="*/ 32 h 240"/>
                  <a:gd name="T20" fmla="*/ 336 w 336"/>
                  <a:gd name="T21" fmla="*/ 39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6"/>
                  <a:gd name="T34" fmla="*/ 0 h 240"/>
                  <a:gd name="T35" fmla="*/ 336 w 336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6" h="240">
                    <a:moveTo>
                      <a:pt x="336" y="39"/>
                    </a:moveTo>
                    <a:lnTo>
                      <a:pt x="201" y="46"/>
                    </a:lnTo>
                    <a:lnTo>
                      <a:pt x="176" y="16"/>
                    </a:lnTo>
                    <a:lnTo>
                      <a:pt x="154" y="149"/>
                    </a:lnTo>
                    <a:lnTo>
                      <a:pt x="107" y="224"/>
                    </a:lnTo>
                    <a:lnTo>
                      <a:pt x="0" y="240"/>
                    </a:lnTo>
                    <a:lnTo>
                      <a:pt x="32" y="112"/>
                    </a:lnTo>
                    <a:lnTo>
                      <a:pt x="48" y="32"/>
                    </a:lnTo>
                    <a:lnTo>
                      <a:pt x="128" y="0"/>
                    </a:lnTo>
                    <a:lnTo>
                      <a:pt x="221" y="32"/>
                    </a:lnTo>
                    <a:lnTo>
                      <a:pt x="336" y="39"/>
                    </a:lnTo>
                    <a:close/>
                  </a:path>
                </a:pathLst>
              </a:custGeom>
              <a:solidFill>
                <a:srgbClr val="01B323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" name="Freeform 243"/>
            <p:cNvSpPr>
              <a:spLocks/>
            </p:cNvSpPr>
            <p:nvPr/>
          </p:nvSpPr>
          <p:spPr bwMode="auto">
            <a:xfrm>
              <a:off x="4397" y="939"/>
              <a:ext cx="643" cy="456"/>
            </a:xfrm>
            <a:custGeom>
              <a:avLst/>
              <a:gdLst>
                <a:gd name="T0" fmla="*/ 0 w 1491"/>
                <a:gd name="T1" fmla="*/ 28 h 1144"/>
                <a:gd name="T2" fmla="*/ 13 w 1491"/>
                <a:gd name="T3" fmla="*/ 21 h 1144"/>
                <a:gd name="T4" fmla="*/ 17 w 1491"/>
                <a:gd name="T5" fmla="*/ 15 h 1144"/>
                <a:gd name="T6" fmla="*/ 16 w 1491"/>
                <a:gd name="T7" fmla="*/ 10 h 1144"/>
                <a:gd name="T8" fmla="*/ 16 w 1491"/>
                <a:gd name="T9" fmla="*/ 5 h 1144"/>
                <a:gd name="T10" fmla="*/ 21 w 1491"/>
                <a:gd name="T11" fmla="*/ 1 h 1144"/>
                <a:gd name="T12" fmla="*/ 28 w 1491"/>
                <a:gd name="T13" fmla="*/ 0 h 1144"/>
                <a:gd name="T14" fmla="*/ 35 w 1491"/>
                <a:gd name="T15" fmla="*/ 3 h 1144"/>
                <a:gd name="T16" fmla="*/ 38 w 1491"/>
                <a:gd name="T17" fmla="*/ 7 h 1144"/>
                <a:gd name="T18" fmla="*/ 41 w 1491"/>
                <a:gd name="T19" fmla="*/ 8 h 1144"/>
                <a:gd name="T20" fmla="*/ 46 w 1491"/>
                <a:gd name="T21" fmla="*/ 10 h 1144"/>
                <a:gd name="T22" fmla="*/ 49 w 1491"/>
                <a:gd name="T23" fmla="*/ 12 h 1144"/>
                <a:gd name="T24" fmla="*/ 51 w 1491"/>
                <a:gd name="T25" fmla="*/ 18 h 1144"/>
                <a:gd name="T26" fmla="*/ 49 w 1491"/>
                <a:gd name="T27" fmla="*/ 24 h 1144"/>
                <a:gd name="T28" fmla="*/ 40 w 1491"/>
                <a:gd name="T29" fmla="*/ 26 h 1144"/>
                <a:gd name="T30" fmla="*/ 31 w 1491"/>
                <a:gd name="T31" fmla="*/ 23 h 1144"/>
                <a:gd name="T32" fmla="*/ 27 w 1491"/>
                <a:gd name="T33" fmla="*/ 21 h 1144"/>
                <a:gd name="T34" fmla="*/ 19 w 1491"/>
                <a:gd name="T35" fmla="*/ 21 h 1144"/>
                <a:gd name="T36" fmla="*/ 9 w 1491"/>
                <a:gd name="T37" fmla="*/ 25 h 1144"/>
                <a:gd name="T38" fmla="*/ 0 w 1491"/>
                <a:gd name="T39" fmla="*/ 28 h 1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1"/>
                <a:gd name="T61" fmla="*/ 0 h 1144"/>
                <a:gd name="T62" fmla="*/ 1491 w 1491"/>
                <a:gd name="T63" fmla="*/ 1144 h 1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8E0000"/>
                </a:gs>
                <a:gs pos="100000">
                  <a:srgbClr val="E2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44"/>
            <p:cNvSpPr>
              <a:spLocks/>
            </p:cNvSpPr>
            <p:nvPr/>
          </p:nvSpPr>
          <p:spPr bwMode="auto">
            <a:xfrm>
              <a:off x="4637" y="859"/>
              <a:ext cx="643" cy="456"/>
            </a:xfrm>
            <a:custGeom>
              <a:avLst/>
              <a:gdLst>
                <a:gd name="T0" fmla="*/ 0 w 1491"/>
                <a:gd name="T1" fmla="*/ 28 h 1144"/>
                <a:gd name="T2" fmla="*/ 13 w 1491"/>
                <a:gd name="T3" fmla="*/ 21 h 1144"/>
                <a:gd name="T4" fmla="*/ 17 w 1491"/>
                <a:gd name="T5" fmla="*/ 15 h 1144"/>
                <a:gd name="T6" fmla="*/ 16 w 1491"/>
                <a:gd name="T7" fmla="*/ 10 h 1144"/>
                <a:gd name="T8" fmla="*/ 16 w 1491"/>
                <a:gd name="T9" fmla="*/ 5 h 1144"/>
                <a:gd name="T10" fmla="*/ 21 w 1491"/>
                <a:gd name="T11" fmla="*/ 1 h 1144"/>
                <a:gd name="T12" fmla="*/ 28 w 1491"/>
                <a:gd name="T13" fmla="*/ 0 h 1144"/>
                <a:gd name="T14" fmla="*/ 35 w 1491"/>
                <a:gd name="T15" fmla="*/ 3 h 1144"/>
                <a:gd name="T16" fmla="*/ 38 w 1491"/>
                <a:gd name="T17" fmla="*/ 7 h 1144"/>
                <a:gd name="T18" fmla="*/ 41 w 1491"/>
                <a:gd name="T19" fmla="*/ 8 h 1144"/>
                <a:gd name="T20" fmla="*/ 46 w 1491"/>
                <a:gd name="T21" fmla="*/ 10 h 1144"/>
                <a:gd name="T22" fmla="*/ 49 w 1491"/>
                <a:gd name="T23" fmla="*/ 12 h 1144"/>
                <a:gd name="T24" fmla="*/ 51 w 1491"/>
                <a:gd name="T25" fmla="*/ 18 h 1144"/>
                <a:gd name="T26" fmla="*/ 49 w 1491"/>
                <a:gd name="T27" fmla="*/ 24 h 1144"/>
                <a:gd name="T28" fmla="*/ 40 w 1491"/>
                <a:gd name="T29" fmla="*/ 26 h 1144"/>
                <a:gd name="T30" fmla="*/ 31 w 1491"/>
                <a:gd name="T31" fmla="*/ 23 h 1144"/>
                <a:gd name="T32" fmla="*/ 27 w 1491"/>
                <a:gd name="T33" fmla="*/ 21 h 1144"/>
                <a:gd name="T34" fmla="*/ 19 w 1491"/>
                <a:gd name="T35" fmla="*/ 21 h 1144"/>
                <a:gd name="T36" fmla="*/ 9 w 1491"/>
                <a:gd name="T37" fmla="*/ 25 h 1144"/>
                <a:gd name="T38" fmla="*/ 0 w 1491"/>
                <a:gd name="T39" fmla="*/ 28 h 1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1"/>
                <a:gd name="T61" fmla="*/ 0 h 1144"/>
                <a:gd name="T62" fmla="*/ 1491 w 1491"/>
                <a:gd name="T63" fmla="*/ 1144 h 1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8E0000"/>
                </a:gs>
                <a:gs pos="100000">
                  <a:srgbClr val="FF0909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45"/>
            <p:cNvSpPr>
              <a:spLocks/>
            </p:cNvSpPr>
            <p:nvPr/>
          </p:nvSpPr>
          <p:spPr bwMode="auto">
            <a:xfrm rot="-9385101">
              <a:off x="4549" y="708"/>
              <a:ext cx="398" cy="276"/>
            </a:xfrm>
            <a:custGeom>
              <a:avLst/>
              <a:gdLst>
                <a:gd name="T0" fmla="*/ 0 w 702"/>
                <a:gd name="T1" fmla="*/ 57 h 468"/>
                <a:gd name="T2" fmla="*/ 15 w 702"/>
                <a:gd name="T3" fmla="*/ 49 h 468"/>
                <a:gd name="T4" fmla="*/ 16 w 702"/>
                <a:gd name="T5" fmla="*/ 43 h 468"/>
                <a:gd name="T6" fmla="*/ 20 w 702"/>
                <a:gd name="T7" fmla="*/ 31 h 468"/>
                <a:gd name="T8" fmla="*/ 19 w 702"/>
                <a:gd name="T9" fmla="*/ 22 h 468"/>
                <a:gd name="T10" fmla="*/ 20 w 702"/>
                <a:gd name="T11" fmla="*/ 13 h 468"/>
                <a:gd name="T12" fmla="*/ 26 w 702"/>
                <a:gd name="T13" fmla="*/ 5 h 468"/>
                <a:gd name="T14" fmla="*/ 46 w 702"/>
                <a:gd name="T15" fmla="*/ 1 h 468"/>
                <a:gd name="T16" fmla="*/ 59 w 702"/>
                <a:gd name="T17" fmla="*/ 2 h 468"/>
                <a:gd name="T18" fmla="*/ 69 w 702"/>
                <a:gd name="T19" fmla="*/ 8 h 468"/>
                <a:gd name="T20" fmla="*/ 67 w 702"/>
                <a:gd name="T21" fmla="*/ 14 h 468"/>
                <a:gd name="T22" fmla="*/ 67 w 702"/>
                <a:gd name="T23" fmla="*/ 10 h 468"/>
                <a:gd name="T24" fmla="*/ 70 w 702"/>
                <a:gd name="T25" fmla="*/ 16 h 468"/>
                <a:gd name="T26" fmla="*/ 73 w 702"/>
                <a:gd name="T27" fmla="*/ 28 h 468"/>
                <a:gd name="T28" fmla="*/ 73 w 702"/>
                <a:gd name="T29" fmla="*/ 31 h 468"/>
                <a:gd name="T30" fmla="*/ 70 w 702"/>
                <a:gd name="T31" fmla="*/ 40 h 468"/>
                <a:gd name="T32" fmla="*/ 63 w 702"/>
                <a:gd name="T33" fmla="*/ 47 h 468"/>
                <a:gd name="T34" fmla="*/ 51 w 702"/>
                <a:gd name="T35" fmla="*/ 51 h 468"/>
                <a:gd name="T36" fmla="*/ 39 w 702"/>
                <a:gd name="T37" fmla="*/ 47 h 468"/>
                <a:gd name="T38" fmla="*/ 35 w 702"/>
                <a:gd name="T39" fmla="*/ 43 h 468"/>
                <a:gd name="T40" fmla="*/ 24 w 702"/>
                <a:gd name="T41" fmla="*/ 43 h 468"/>
                <a:gd name="T42" fmla="*/ 11 w 702"/>
                <a:gd name="T43" fmla="*/ 51 h 468"/>
                <a:gd name="T44" fmla="*/ 0 w 702"/>
                <a:gd name="T45" fmla="*/ 57 h 4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2"/>
                <a:gd name="T70" fmla="*/ 0 h 468"/>
                <a:gd name="T71" fmla="*/ 702 w 702"/>
                <a:gd name="T72" fmla="*/ 468 h 4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2" h="468">
                  <a:moveTo>
                    <a:pt x="0" y="468"/>
                  </a:moveTo>
                  <a:cubicBezTo>
                    <a:pt x="6" y="466"/>
                    <a:pt x="114" y="423"/>
                    <a:pt x="139" y="404"/>
                  </a:cubicBezTo>
                  <a:cubicBezTo>
                    <a:pt x="164" y="385"/>
                    <a:pt x="142" y="377"/>
                    <a:pt x="152" y="353"/>
                  </a:cubicBezTo>
                  <a:cubicBezTo>
                    <a:pt x="162" y="329"/>
                    <a:pt x="195" y="285"/>
                    <a:pt x="200" y="258"/>
                  </a:cubicBezTo>
                  <a:cubicBezTo>
                    <a:pt x="206" y="230"/>
                    <a:pt x="188" y="213"/>
                    <a:pt x="186" y="188"/>
                  </a:cubicBezTo>
                  <a:cubicBezTo>
                    <a:pt x="185" y="162"/>
                    <a:pt x="182" y="129"/>
                    <a:pt x="193" y="105"/>
                  </a:cubicBezTo>
                  <a:cubicBezTo>
                    <a:pt x="205" y="80"/>
                    <a:pt x="213" y="58"/>
                    <a:pt x="255" y="41"/>
                  </a:cubicBezTo>
                  <a:cubicBezTo>
                    <a:pt x="297" y="24"/>
                    <a:pt x="390" y="8"/>
                    <a:pt x="443" y="4"/>
                  </a:cubicBezTo>
                  <a:cubicBezTo>
                    <a:pt x="496" y="0"/>
                    <a:pt x="534" y="9"/>
                    <a:pt x="571" y="20"/>
                  </a:cubicBezTo>
                  <a:cubicBezTo>
                    <a:pt x="608" y="31"/>
                    <a:pt x="654" y="52"/>
                    <a:pt x="667" y="68"/>
                  </a:cubicBezTo>
                  <a:cubicBezTo>
                    <a:pt x="680" y="84"/>
                    <a:pt x="654" y="113"/>
                    <a:pt x="651" y="116"/>
                  </a:cubicBezTo>
                  <a:cubicBezTo>
                    <a:pt x="648" y="119"/>
                    <a:pt x="646" y="81"/>
                    <a:pt x="651" y="84"/>
                  </a:cubicBezTo>
                  <a:cubicBezTo>
                    <a:pt x="656" y="87"/>
                    <a:pt x="675" y="108"/>
                    <a:pt x="683" y="132"/>
                  </a:cubicBezTo>
                  <a:cubicBezTo>
                    <a:pt x="691" y="156"/>
                    <a:pt x="696" y="207"/>
                    <a:pt x="699" y="228"/>
                  </a:cubicBezTo>
                  <a:cubicBezTo>
                    <a:pt x="702" y="249"/>
                    <a:pt x="702" y="244"/>
                    <a:pt x="699" y="260"/>
                  </a:cubicBezTo>
                  <a:cubicBezTo>
                    <a:pt x="696" y="276"/>
                    <a:pt x="698" y="302"/>
                    <a:pt x="683" y="324"/>
                  </a:cubicBezTo>
                  <a:cubicBezTo>
                    <a:pt x="668" y="346"/>
                    <a:pt x="639" y="375"/>
                    <a:pt x="607" y="392"/>
                  </a:cubicBezTo>
                  <a:cubicBezTo>
                    <a:pt x="575" y="409"/>
                    <a:pt x="528" y="425"/>
                    <a:pt x="490" y="424"/>
                  </a:cubicBezTo>
                  <a:cubicBezTo>
                    <a:pt x="452" y="422"/>
                    <a:pt x="406" y="397"/>
                    <a:pt x="380" y="385"/>
                  </a:cubicBezTo>
                  <a:cubicBezTo>
                    <a:pt x="353" y="374"/>
                    <a:pt x="356" y="359"/>
                    <a:pt x="331" y="353"/>
                  </a:cubicBezTo>
                  <a:cubicBezTo>
                    <a:pt x="307" y="348"/>
                    <a:pt x="273" y="343"/>
                    <a:pt x="235" y="353"/>
                  </a:cubicBezTo>
                  <a:cubicBezTo>
                    <a:pt x="197" y="364"/>
                    <a:pt x="145" y="397"/>
                    <a:pt x="104" y="417"/>
                  </a:cubicBezTo>
                  <a:cubicBezTo>
                    <a:pt x="62" y="438"/>
                    <a:pt x="16" y="461"/>
                    <a:pt x="0" y="468"/>
                  </a:cubicBezTo>
                  <a:close/>
                </a:path>
              </a:pathLst>
            </a:custGeom>
            <a:gradFill rotWithShape="1">
              <a:gsLst>
                <a:gs pos="0">
                  <a:srgbClr val="8E0000"/>
                </a:gs>
                <a:gs pos="100000">
                  <a:srgbClr val="FF0909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" name="Group 246"/>
            <p:cNvGrpSpPr>
              <a:grpSpLocks/>
            </p:cNvGrpSpPr>
            <p:nvPr/>
          </p:nvGrpSpPr>
          <p:grpSpPr bwMode="auto">
            <a:xfrm rot="-2414178">
              <a:off x="4128" y="1414"/>
              <a:ext cx="643" cy="712"/>
              <a:chOff x="4192" y="3096"/>
              <a:chExt cx="643" cy="712"/>
            </a:xfrm>
          </p:grpSpPr>
          <p:sp>
            <p:nvSpPr>
              <p:cNvPr id="27" name="Freeform 247"/>
              <p:cNvSpPr>
                <a:spLocks/>
              </p:cNvSpPr>
              <p:nvPr/>
            </p:nvSpPr>
            <p:spPr bwMode="auto">
              <a:xfrm rot="-6567189">
                <a:off x="4285" y="3259"/>
                <a:ext cx="643" cy="456"/>
              </a:xfrm>
              <a:custGeom>
                <a:avLst/>
                <a:gdLst>
                  <a:gd name="T0" fmla="*/ 0 w 1491"/>
                  <a:gd name="T1" fmla="*/ 28 h 1144"/>
                  <a:gd name="T2" fmla="*/ 13 w 1491"/>
                  <a:gd name="T3" fmla="*/ 21 h 1144"/>
                  <a:gd name="T4" fmla="*/ 17 w 1491"/>
                  <a:gd name="T5" fmla="*/ 15 h 1144"/>
                  <a:gd name="T6" fmla="*/ 16 w 1491"/>
                  <a:gd name="T7" fmla="*/ 10 h 1144"/>
                  <a:gd name="T8" fmla="*/ 16 w 1491"/>
                  <a:gd name="T9" fmla="*/ 5 h 1144"/>
                  <a:gd name="T10" fmla="*/ 21 w 1491"/>
                  <a:gd name="T11" fmla="*/ 1 h 1144"/>
                  <a:gd name="T12" fmla="*/ 28 w 1491"/>
                  <a:gd name="T13" fmla="*/ 0 h 1144"/>
                  <a:gd name="T14" fmla="*/ 35 w 1491"/>
                  <a:gd name="T15" fmla="*/ 3 h 1144"/>
                  <a:gd name="T16" fmla="*/ 38 w 1491"/>
                  <a:gd name="T17" fmla="*/ 7 h 1144"/>
                  <a:gd name="T18" fmla="*/ 41 w 1491"/>
                  <a:gd name="T19" fmla="*/ 8 h 1144"/>
                  <a:gd name="T20" fmla="*/ 46 w 1491"/>
                  <a:gd name="T21" fmla="*/ 10 h 1144"/>
                  <a:gd name="T22" fmla="*/ 49 w 1491"/>
                  <a:gd name="T23" fmla="*/ 12 h 1144"/>
                  <a:gd name="T24" fmla="*/ 51 w 1491"/>
                  <a:gd name="T25" fmla="*/ 18 h 1144"/>
                  <a:gd name="T26" fmla="*/ 49 w 1491"/>
                  <a:gd name="T27" fmla="*/ 24 h 1144"/>
                  <a:gd name="T28" fmla="*/ 40 w 1491"/>
                  <a:gd name="T29" fmla="*/ 26 h 1144"/>
                  <a:gd name="T30" fmla="*/ 31 w 1491"/>
                  <a:gd name="T31" fmla="*/ 23 h 1144"/>
                  <a:gd name="T32" fmla="*/ 27 w 1491"/>
                  <a:gd name="T33" fmla="*/ 21 h 1144"/>
                  <a:gd name="T34" fmla="*/ 19 w 1491"/>
                  <a:gd name="T35" fmla="*/ 21 h 1144"/>
                  <a:gd name="T36" fmla="*/ 9 w 1491"/>
                  <a:gd name="T37" fmla="*/ 25 h 1144"/>
                  <a:gd name="T38" fmla="*/ 0 w 1491"/>
                  <a:gd name="T39" fmla="*/ 28 h 11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91"/>
                  <a:gd name="T61" fmla="*/ 0 h 1144"/>
                  <a:gd name="T62" fmla="*/ 1491 w 1491"/>
                  <a:gd name="T63" fmla="*/ 1144 h 11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F3F"/>
                  </a:gs>
                  <a:gs pos="100000">
                    <a:srgbClr val="AC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48"/>
              <p:cNvSpPr>
                <a:spLocks/>
              </p:cNvSpPr>
              <p:nvPr/>
            </p:nvSpPr>
            <p:spPr bwMode="auto">
              <a:xfrm>
                <a:off x="4208" y="3352"/>
                <a:ext cx="256" cy="208"/>
              </a:xfrm>
              <a:custGeom>
                <a:avLst/>
                <a:gdLst>
                  <a:gd name="T0" fmla="*/ 114 w 336"/>
                  <a:gd name="T1" fmla="*/ 22 h 240"/>
                  <a:gd name="T2" fmla="*/ 68 w 336"/>
                  <a:gd name="T3" fmla="*/ 26 h 240"/>
                  <a:gd name="T4" fmla="*/ 59 w 336"/>
                  <a:gd name="T5" fmla="*/ 9 h 240"/>
                  <a:gd name="T6" fmla="*/ 52 w 336"/>
                  <a:gd name="T7" fmla="*/ 84 h 240"/>
                  <a:gd name="T8" fmla="*/ 36 w 336"/>
                  <a:gd name="T9" fmla="*/ 127 h 240"/>
                  <a:gd name="T10" fmla="*/ 0 w 336"/>
                  <a:gd name="T11" fmla="*/ 135 h 240"/>
                  <a:gd name="T12" fmla="*/ 11 w 336"/>
                  <a:gd name="T13" fmla="*/ 63 h 240"/>
                  <a:gd name="T14" fmla="*/ 16 w 336"/>
                  <a:gd name="T15" fmla="*/ 18 h 240"/>
                  <a:gd name="T16" fmla="*/ 43 w 336"/>
                  <a:gd name="T17" fmla="*/ 0 h 240"/>
                  <a:gd name="T18" fmla="*/ 75 w 336"/>
                  <a:gd name="T19" fmla="*/ 18 h 240"/>
                  <a:gd name="T20" fmla="*/ 114 w 336"/>
                  <a:gd name="T21" fmla="*/ 22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6"/>
                  <a:gd name="T34" fmla="*/ 0 h 240"/>
                  <a:gd name="T35" fmla="*/ 336 w 336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6" h="240">
                    <a:moveTo>
                      <a:pt x="336" y="39"/>
                    </a:moveTo>
                    <a:lnTo>
                      <a:pt x="201" y="46"/>
                    </a:lnTo>
                    <a:lnTo>
                      <a:pt x="176" y="16"/>
                    </a:lnTo>
                    <a:lnTo>
                      <a:pt x="154" y="149"/>
                    </a:lnTo>
                    <a:lnTo>
                      <a:pt x="107" y="224"/>
                    </a:lnTo>
                    <a:lnTo>
                      <a:pt x="0" y="240"/>
                    </a:lnTo>
                    <a:lnTo>
                      <a:pt x="32" y="112"/>
                    </a:lnTo>
                    <a:lnTo>
                      <a:pt x="48" y="32"/>
                    </a:lnTo>
                    <a:lnTo>
                      <a:pt x="128" y="0"/>
                    </a:lnTo>
                    <a:lnTo>
                      <a:pt x="221" y="32"/>
                    </a:lnTo>
                    <a:lnTo>
                      <a:pt x="336" y="39"/>
                    </a:lnTo>
                    <a:close/>
                  </a:path>
                </a:pathLst>
              </a:custGeom>
              <a:solidFill>
                <a:srgbClr val="01B323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49"/>
              <p:cNvSpPr>
                <a:spLocks/>
              </p:cNvSpPr>
              <p:nvPr/>
            </p:nvSpPr>
            <p:spPr bwMode="auto">
              <a:xfrm rot="-6542474" flipH="1" flipV="1">
                <a:off x="4144" y="3144"/>
                <a:ext cx="336" cy="240"/>
              </a:xfrm>
              <a:custGeom>
                <a:avLst/>
                <a:gdLst>
                  <a:gd name="T0" fmla="*/ 336 w 336"/>
                  <a:gd name="T1" fmla="*/ 39 h 240"/>
                  <a:gd name="T2" fmla="*/ 201 w 336"/>
                  <a:gd name="T3" fmla="*/ 46 h 240"/>
                  <a:gd name="T4" fmla="*/ 176 w 336"/>
                  <a:gd name="T5" fmla="*/ 16 h 240"/>
                  <a:gd name="T6" fmla="*/ 154 w 336"/>
                  <a:gd name="T7" fmla="*/ 149 h 240"/>
                  <a:gd name="T8" fmla="*/ 107 w 336"/>
                  <a:gd name="T9" fmla="*/ 224 h 240"/>
                  <a:gd name="T10" fmla="*/ 0 w 336"/>
                  <a:gd name="T11" fmla="*/ 240 h 240"/>
                  <a:gd name="T12" fmla="*/ 32 w 336"/>
                  <a:gd name="T13" fmla="*/ 112 h 240"/>
                  <a:gd name="T14" fmla="*/ 48 w 336"/>
                  <a:gd name="T15" fmla="*/ 32 h 240"/>
                  <a:gd name="T16" fmla="*/ 128 w 336"/>
                  <a:gd name="T17" fmla="*/ 0 h 240"/>
                  <a:gd name="T18" fmla="*/ 221 w 336"/>
                  <a:gd name="T19" fmla="*/ 32 h 240"/>
                  <a:gd name="T20" fmla="*/ 336 w 336"/>
                  <a:gd name="T21" fmla="*/ 39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6"/>
                  <a:gd name="T34" fmla="*/ 0 h 240"/>
                  <a:gd name="T35" fmla="*/ 336 w 336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6" h="240">
                    <a:moveTo>
                      <a:pt x="336" y="39"/>
                    </a:moveTo>
                    <a:lnTo>
                      <a:pt x="201" y="46"/>
                    </a:lnTo>
                    <a:lnTo>
                      <a:pt x="176" y="16"/>
                    </a:lnTo>
                    <a:lnTo>
                      <a:pt x="154" y="149"/>
                    </a:lnTo>
                    <a:lnTo>
                      <a:pt x="107" y="224"/>
                    </a:lnTo>
                    <a:lnTo>
                      <a:pt x="0" y="240"/>
                    </a:lnTo>
                    <a:lnTo>
                      <a:pt x="32" y="112"/>
                    </a:lnTo>
                    <a:lnTo>
                      <a:pt x="48" y="32"/>
                    </a:lnTo>
                    <a:lnTo>
                      <a:pt x="128" y="0"/>
                    </a:lnTo>
                    <a:lnTo>
                      <a:pt x="221" y="32"/>
                    </a:lnTo>
                    <a:lnTo>
                      <a:pt x="336" y="39"/>
                    </a:lnTo>
                    <a:close/>
                  </a:path>
                </a:pathLst>
              </a:custGeom>
              <a:solidFill>
                <a:srgbClr val="01B323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6" name="Freeform 250"/>
            <p:cNvSpPr>
              <a:spLocks/>
            </p:cNvSpPr>
            <p:nvPr/>
          </p:nvSpPr>
          <p:spPr bwMode="auto">
            <a:xfrm>
              <a:off x="4029" y="1179"/>
              <a:ext cx="643" cy="456"/>
            </a:xfrm>
            <a:custGeom>
              <a:avLst/>
              <a:gdLst>
                <a:gd name="T0" fmla="*/ 0 w 1491"/>
                <a:gd name="T1" fmla="*/ 28 h 1144"/>
                <a:gd name="T2" fmla="*/ 13 w 1491"/>
                <a:gd name="T3" fmla="*/ 21 h 1144"/>
                <a:gd name="T4" fmla="*/ 17 w 1491"/>
                <a:gd name="T5" fmla="*/ 15 h 1144"/>
                <a:gd name="T6" fmla="*/ 16 w 1491"/>
                <a:gd name="T7" fmla="*/ 10 h 1144"/>
                <a:gd name="T8" fmla="*/ 16 w 1491"/>
                <a:gd name="T9" fmla="*/ 5 h 1144"/>
                <a:gd name="T10" fmla="*/ 21 w 1491"/>
                <a:gd name="T11" fmla="*/ 1 h 1144"/>
                <a:gd name="T12" fmla="*/ 28 w 1491"/>
                <a:gd name="T13" fmla="*/ 0 h 1144"/>
                <a:gd name="T14" fmla="*/ 35 w 1491"/>
                <a:gd name="T15" fmla="*/ 3 h 1144"/>
                <a:gd name="T16" fmla="*/ 38 w 1491"/>
                <a:gd name="T17" fmla="*/ 7 h 1144"/>
                <a:gd name="T18" fmla="*/ 41 w 1491"/>
                <a:gd name="T19" fmla="*/ 8 h 1144"/>
                <a:gd name="T20" fmla="*/ 46 w 1491"/>
                <a:gd name="T21" fmla="*/ 10 h 1144"/>
                <a:gd name="T22" fmla="*/ 49 w 1491"/>
                <a:gd name="T23" fmla="*/ 12 h 1144"/>
                <a:gd name="T24" fmla="*/ 51 w 1491"/>
                <a:gd name="T25" fmla="*/ 18 h 1144"/>
                <a:gd name="T26" fmla="*/ 49 w 1491"/>
                <a:gd name="T27" fmla="*/ 24 h 1144"/>
                <a:gd name="T28" fmla="*/ 40 w 1491"/>
                <a:gd name="T29" fmla="*/ 26 h 1144"/>
                <a:gd name="T30" fmla="*/ 31 w 1491"/>
                <a:gd name="T31" fmla="*/ 23 h 1144"/>
                <a:gd name="T32" fmla="*/ 27 w 1491"/>
                <a:gd name="T33" fmla="*/ 21 h 1144"/>
                <a:gd name="T34" fmla="*/ 19 w 1491"/>
                <a:gd name="T35" fmla="*/ 21 h 1144"/>
                <a:gd name="T36" fmla="*/ 9 w 1491"/>
                <a:gd name="T37" fmla="*/ 25 h 1144"/>
                <a:gd name="T38" fmla="*/ 0 w 1491"/>
                <a:gd name="T39" fmla="*/ 28 h 1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1"/>
                <a:gd name="T61" fmla="*/ 0 h 1144"/>
                <a:gd name="T62" fmla="*/ 1491 w 1491"/>
                <a:gd name="T63" fmla="*/ 1144 h 1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solidFill>
              <a:srgbClr val="A40000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430"/>
          <p:cNvGrpSpPr>
            <a:grpSpLocks/>
          </p:cNvGrpSpPr>
          <p:nvPr/>
        </p:nvGrpSpPr>
        <p:grpSpPr bwMode="auto">
          <a:xfrm>
            <a:off x="6072198" y="3571876"/>
            <a:ext cx="2143140" cy="1428760"/>
            <a:chOff x="80" y="557"/>
            <a:chExt cx="2440" cy="1915"/>
          </a:xfrm>
        </p:grpSpPr>
        <p:grpSp>
          <p:nvGrpSpPr>
            <p:cNvPr id="20" name="Group 431"/>
            <p:cNvGrpSpPr>
              <a:grpSpLocks/>
            </p:cNvGrpSpPr>
            <p:nvPr/>
          </p:nvGrpSpPr>
          <p:grpSpPr bwMode="auto">
            <a:xfrm>
              <a:off x="80" y="557"/>
              <a:ext cx="2440" cy="1915"/>
              <a:chOff x="2464" y="2413"/>
              <a:chExt cx="2440" cy="1915"/>
            </a:xfrm>
          </p:grpSpPr>
          <p:grpSp>
            <p:nvGrpSpPr>
              <p:cNvPr id="21" name="Group 432"/>
              <p:cNvGrpSpPr>
                <a:grpSpLocks/>
              </p:cNvGrpSpPr>
              <p:nvPr/>
            </p:nvGrpSpPr>
            <p:grpSpPr bwMode="auto">
              <a:xfrm>
                <a:off x="2464" y="2784"/>
                <a:ext cx="2440" cy="1544"/>
                <a:chOff x="192" y="2144"/>
                <a:chExt cx="2440" cy="1544"/>
              </a:xfrm>
            </p:grpSpPr>
            <p:sp>
              <p:nvSpPr>
                <p:cNvPr id="194" name="AutoShape 433" descr="Дуб"/>
                <p:cNvSpPr>
                  <a:spLocks noChangeArrowheads="1"/>
                </p:cNvSpPr>
                <p:nvPr/>
              </p:nvSpPr>
              <p:spPr bwMode="auto">
                <a:xfrm>
                  <a:off x="192" y="2144"/>
                  <a:ext cx="2440" cy="1544"/>
                </a:xfrm>
                <a:prstGeom prst="cube">
                  <a:avLst>
                    <a:gd name="adj" fmla="val 72667"/>
                  </a:avLst>
                </a:prstGeom>
                <a:blipFill dpi="0" rotWithShape="1">
                  <a:blip r:embed="rId2" cstate="print"/>
                  <a:srcRect/>
                  <a:tile tx="0" ty="0" sx="100000" sy="100000" flip="none" algn="tl"/>
                </a:blipFill>
                <a:ln w="285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95" name="Freeform 434" descr="Дуб"/>
                <p:cNvSpPr>
                  <a:spLocks/>
                </p:cNvSpPr>
                <p:nvPr/>
              </p:nvSpPr>
              <p:spPr bwMode="auto">
                <a:xfrm>
                  <a:off x="1512" y="2160"/>
                  <a:ext cx="1120" cy="1520"/>
                </a:xfrm>
                <a:custGeom>
                  <a:avLst/>
                  <a:gdLst>
                    <a:gd name="T0" fmla="*/ 0 w 1120"/>
                    <a:gd name="T1" fmla="*/ 1520 h 1520"/>
                    <a:gd name="T2" fmla="*/ 1120 w 1120"/>
                    <a:gd name="T3" fmla="*/ 384 h 1520"/>
                    <a:gd name="T4" fmla="*/ 1120 w 1120"/>
                    <a:gd name="T5" fmla="*/ 0 h 1520"/>
                    <a:gd name="T6" fmla="*/ 0 w 1120"/>
                    <a:gd name="T7" fmla="*/ 1120 h 1520"/>
                    <a:gd name="T8" fmla="*/ 0 w 1120"/>
                    <a:gd name="T9" fmla="*/ 1520 h 15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0"/>
                    <a:gd name="T16" fmla="*/ 0 h 1520"/>
                    <a:gd name="T17" fmla="*/ 1120 w 1120"/>
                    <a:gd name="T18" fmla="*/ 1520 h 15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0" h="1520">
                      <a:moveTo>
                        <a:pt x="0" y="1520"/>
                      </a:moveTo>
                      <a:lnTo>
                        <a:pt x="1120" y="384"/>
                      </a:lnTo>
                      <a:lnTo>
                        <a:pt x="1120" y="0"/>
                      </a:lnTo>
                      <a:lnTo>
                        <a:pt x="0" y="1120"/>
                      </a:lnTo>
                      <a:lnTo>
                        <a:pt x="0" y="1520"/>
                      </a:lnTo>
                      <a:close/>
                    </a:path>
                  </a:pathLst>
                </a:custGeom>
                <a:blipFill dpi="0" rotWithShape="1">
                  <a:blip r:embed="rId2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" name="Group 435"/>
              <p:cNvGrpSpPr>
                <a:grpSpLocks/>
              </p:cNvGrpSpPr>
              <p:nvPr/>
            </p:nvGrpSpPr>
            <p:grpSpPr bwMode="auto">
              <a:xfrm>
                <a:off x="4291" y="2506"/>
                <a:ext cx="508" cy="501"/>
                <a:chOff x="3939" y="1946"/>
                <a:chExt cx="508" cy="501"/>
              </a:xfrm>
            </p:grpSpPr>
            <p:sp>
              <p:nvSpPr>
                <p:cNvPr id="185" name="Freeform 43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" name="Freeform 43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" name="Freeform 43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4" name="Group 43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190" name="Freeform 44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27"/>
                      <a:gd name="T17" fmla="*/ 37 w 37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55" name="Group 44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192" name="Freeform 44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02"/>
                        <a:gd name="T17" fmla="*/ 78 w 7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3" name="Freeform 44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116"/>
                        <a:gd name="T17" fmla="*/ 84 w 84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89" name="Freeform 44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6" name="Group 445"/>
              <p:cNvGrpSpPr>
                <a:grpSpLocks/>
              </p:cNvGrpSpPr>
              <p:nvPr/>
            </p:nvGrpSpPr>
            <p:grpSpPr bwMode="auto">
              <a:xfrm>
                <a:off x="4099" y="2762"/>
                <a:ext cx="508" cy="501"/>
                <a:chOff x="3939" y="1946"/>
                <a:chExt cx="508" cy="501"/>
              </a:xfrm>
            </p:grpSpPr>
            <p:sp>
              <p:nvSpPr>
                <p:cNvPr id="176" name="Freeform 44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7" name="Freeform 44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8" name="Freeform 44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3" name="Group 44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181" name="Freeform 45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27"/>
                      <a:gd name="T17" fmla="*/ 37 w 37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74" name="Group 45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183" name="Freeform 45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02"/>
                        <a:gd name="T17" fmla="*/ 78 w 7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" name="Freeform 45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116"/>
                        <a:gd name="T17" fmla="*/ 84 w 84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80" name="Freeform 45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5" name="Group 455"/>
              <p:cNvGrpSpPr>
                <a:grpSpLocks/>
              </p:cNvGrpSpPr>
              <p:nvPr/>
            </p:nvGrpSpPr>
            <p:grpSpPr bwMode="auto">
              <a:xfrm>
                <a:off x="3859" y="2938"/>
                <a:ext cx="508" cy="501"/>
                <a:chOff x="3939" y="1946"/>
                <a:chExt cx="508" cy="501"/>
              </a:xfrm>
            </p:grpSpPr>
            <p:sp>
              <p:nvSpPr>
                <p:cNvPr id="167" name="Freeform 45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" name="Freeform 45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" name="Freeform 45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6" name="Group 45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172" name="Freeform 46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27"/>
                      <a:gd name="T17" fmla="*/ 37 w 37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77" name="Group 46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174" name="Freeform 46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02"/>
                        <a:gd name="T17" fmla="*/ 78 w 7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5" name="Freeform 46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116"/>
                        <a:gd name="T17" fmla="*/ 84 w 84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71" name="Freeform 46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8" name="Group 465"/>
              <p:cNvGrpSpPr>
                <a:grpSpLocks/>
              </p:cNvGrpSpPr>
              <p:nvPr/>
            </p:nvGrpSpPr>
            <p:grpSpPr bwMode="auto">
              <a:xfrm>
                <a:off x="3587" y="3290"/>
                <a:ext cx="508" cy="501"/>
                <a:chOff x="3939" y="1946"/>
                <a:chExt cx="508" cy="501"/>
              </a:xfrm>
            </p:grpSpPr>
            <p:sp>
              <p:nvSpPr>
                <p:cNvPr id="158" name="Freeform 46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9" name="Freeform 46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0" name="Freeform 46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9" name="Group 46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163" name="Freeform 47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27"/>
                      <a:gd name="T17" fmla="*/ 37 w 37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80" name="Group 47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165" name="Freeform 47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02"/>
                        <a:gd name="T17" fmla="*/ 78 w 7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6" name="Freeform 47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116"/>
                        <a:gd name="T17" fmla="*/ 84 w 84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62" name="Freeform 47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1" name="Group 475"/>
              <p:cNvGrpSpPr>
                <a:grpSpLocks/>
              </p:cNvGrpSpPr>
              <p:nvPr/>
            </p:nvGrpSpPr>
            <p:grpSpPr bwMode="auto">
              <a:xfrm rot="2490177">
                <a:off x="3604" y="2605"/>
                <a:ext cx="508" cy="509"/>
                <a:chOff x="4060" y="1421"/>
                <a:chExt cx="508" cy="509"/>
              </a:xfrm>
            </p:grpSpPr>
            <p:sp>
              <p:nvSpPr>
                <p:cNvPr id="151" name="Freeform 476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2" name="Freeform 477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" name="Freeform 478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" name="Freeform 479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" name="Freeform 480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" name="Freeform 481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7" name="Freeform 482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2" name="Group 483"/>
              <p:cNvGrpSpPr>
                <a:grpSpLocks/>
              </p:cNvGrpSpPr>
              <p:nvPr/>
            </p:nvGrpSpPr>
            <p:grpSpPr bwMode="auto">
              <a:xfrm rot="2490177">
                <a:off x="3380" y="2877"/>
                <a:ext cx="508" cy="509"/>
                <a:chOff x="4060" y="1421"/>
                <a:chExt cx="508" cy="509"/>
              </a:xfrm>
            </p:grpSpPr>
            <p:sp>
              <p:nvSpPr>
                <p:cNvPr id="144" name="Freeform 484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5" name="Freeform 485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6" name="Freeform 486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7" name="Freeform 487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8" name="Freeform 488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9" name="Freeform 489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0" name="Freeform 490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3" name="Group 491"/>
              <p:cNvGrpSpPr>
                <a:grpSpLocks/>
              </p:cNvGrpSpPr>
              <p:nvPr/>
            </p:nvGrpSpPr>
            <p:grpSpPr bwMode="auto">
              <a:xfrm rot="2490177">
                <a:off x="3012" y="3005"/>
                <a:ext cx="508" cy="509"/>
                <a:chOff x="4060" y="1421"/>
                <a:chExt cx="508" cy="509"/>
              </a:xfrm>
            </p:grpSpPr>
            <p:sp>
              <p:nvSpPr>
                <p:cNvPr id="137" name="Freeform 492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" name="Freeform 493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" name="Freeform 494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" name="Freeform 495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" name="Freeform 496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2" name="Freeform 497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" name="Freeform 498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4" name="Group 499"/>
              <p:cNvGrpSpPr>
                <a:grpSpLocks/>
              </p:cNvGrpSpPr>
              <p:nvPr/>
            </p:nvGrpSpPr>
            <p:grpSpPr bwMode="auto">
              <a:xfrm rot="2490177">
                <a:off x="3589" y="2814"/>
                <a:ext cx="508" cy="509"/>
                <a:chOff x="4060" y="1421"/>
                <a:chExt cx="508" cy="509"/>
              </a:xfrm>
            </p:grpSpPr>
            <p:sp>
              <p:nvSpPr>
                <p:cNvPr id="130" name="Freeform 500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1" name="Freeform 501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2" name="Freeform 502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" name="Freeform 503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" name="Freeform 504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5" name="Freeform 505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6" name="Freeform 506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5" name="Group 507"/>
              <p:cNvGrpSpPr>
                <a:grpSpLocks/>
              </p:cNvGrpSpPr>
              <p:nvPr/>
            </p:nvGrpSpPr>
            <p:grpSpPr bwMode="auto">
              <a:xfrm>
                <a:off x="3172" y="3405"/>
                <a:ext cx="508" cy="509"/>
                <a:chOff x="4060" y="1421"/>
                <a:chExt cx="508" cy="509"/>
              </a:xfrm>
            </p:grpSpPr>
            <p:sp>
              <p:nvSpPr>
                <p:cNvPr id="123" name="Freeform 508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" name="Freeform 509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5" name="Freeform 510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6" name="Freeform 511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7" name="Freeform 512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8" name="Freeform 513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" name="Freeform 514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6" name="Group 515"/>
              <p:cNvGrpSpPr>
                <a:grpSpLocks/>
              </p:cNvGrpSpPr>
              <p:nvPr/>
            </p:nvGrpSpPr>
            <p:grpSpPr bwMode="auto">
              <a:xfrm rot="2490177">
                <a:off x="2517" y="3422"/>
                <a:ext cx="508" cy="509"/>
                <a:chOff x="4060" y="1421"/>
                <a:chExt cx="508" cy="509"/>
              </a:xfrm>
            </p:grpSpPr>
            <p:sp>
              <p:nvSpPr>
                <p:cNvPr id="116" name="Freeform 516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" name="Freeform 517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" name="Freeform 518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" name="Freeform 519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" name="Freeform 520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" name="Freeform 521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2" name="Freeform 522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7" name="Group 523"/>
              <p:cNvGrpSpPr>
                <a:grpSpLocks/>
              </p:cNvGrpSpPr>
              <p:nvPr/>
            </p:nvGrpSpPr>
            <p:grpSpPr bwMode="auto">
              <a:xfrm rot="2490177">
                <a:off x="3940" y="2413"/>
                <a:ext cx="508" cy="509"/>
                <a:chOff x="4060" y="1421"/>
                <a:chExt cx="508" cy="509"/>
              </a:xfrm>
            </p:grpSpPr>
            <p:sp>
              <p:nvSpPr>
                <p:cNvPr id="109" name="Freeform 524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" name="Freeform 525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1" name="Freeform 526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" name="Freeform 527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" name="Freeform 528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" name="Freeform 529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" name="Freeform 530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1" name="Group 531"/>
              <p:cNvGrpSpPr>
                <a:grpSpLocks/>
              </p:cNvGrpSpPr>
              <p:nvPr/>
            </p:nvGrpSpPr>
            <p:grpSpPr bwMode="auto">
              <a:xfrm rot="2490177">
                <a:off x="2885" y="3358"/>
                <a:ext cx="508" cy="509"/>
                <a:chOff x="4060" y="1421"/>
                <a:chExt cx="508" cy="509"/>
              </a:xfrm>
            </p:grpSpPr>
            <p:sp>
              <p:nvSpPr>
                <p:cNvPr id="102" name="Freeform 532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" name="Freeform 533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" name="Freeform 534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" name="Freeform 535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" name="Freeform 536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" name="Freeform 537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" name="Freeform 538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4" name="Group 539"/>
              <p:cNvGrpSpPr>
                <a:grpSpLocks/>
              </p:cNvGrpSpPr>
              <p:nvPr/>
            </p:nvGrpSpPr>
            <p:grpSpPr bwMode="auto">
              <a:xfrm rot="2490177">
                <a:off x="3348" y="2605"/>
                <a:ext cx="508" cy="509"/>
                <a:chOff x="4060" y="1421"/>
                <a:chExt cx="508" cy="509"/>
              </a:xfrm>
            </p:grpSpPr>
            <p:sp>
              <p:nvSpPr>
                <p:cNvPr id="95" name="Freeform 540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" name="Freeform 541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" name="Freeform 542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" name="Freeform 543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" name="Freeform 544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0" name="Freeform 545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" name="Freeform 546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0" name="Group 547"/>
              <p:cNvGrpSpPr>
                <a:grpSpLocks/>
              </p:cNvGrpSpPr>
              <p:nvPr/>
            </p:nvGrpSpPr>
            <p:grpSpPr bwMode="auto">
              <a:xfrm rot="2490177">
                <a:off x="3348" y="3133"/>
                <a:ext cx="508" cy="509"/>
                <a:chOff x="4060" y="1421"/>
                <a:chExt cx="508" cy="509"/>
              </a:xfrm>
            </p:grpSpPr>
            <p:sp>
              <p:nvSpPr>
                <p:cNvPr id="88" name="Freeform 548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" name="Freeform 549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" name="Freeform 550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" name="Freeform 551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" name="Freeform 552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" name="Freeform 553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" name="Freeform 554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73" name="Group 555"/>
            <p:cNvGrpSpPr>
              <a:grpSpLocks/>
            </p:cNvGrpSpPr>
            <p:nvPr/>
          </p:nvGrpSpPr>
          <p:grpSpPr bwMode="auto">
            <a:xfrm>
              <a:off x="90" y="1015"/>
              <a:ext cx="2430" cy="1407"/>
              <a:chOff x="90" y="1015"/>
              <a:chExt cx="2430" cy="1407"/>
            </a:xfrm>
          </p:grpSpPr>
          <p:sp>
            <p:nvSpPr>
              <p:cNvPr id="57" name="Freeform 556"/>
              <p:cNvSpPr>
                <a:spLocks/>
              </p:cNvSpPr>
              <p:nvPr/>
            </p:nvSpPr>
            <p:spPr bwMode="auto">
              <a:xfrm>
                <a:off x="90" y="2307"/>
                <a:ext cx="1302" cy="42"/>
              </a:xfrm>
              <a:custGeom>
                <a:avLst/>
                <a:gdLst>
                  <a:gd name="T0" fmla="*/ 3 w 1302"/>
                  <a:gd name="T1" fmla="*/ 0 h 42"/>
                  <a:gd name="T2" fmla="*/ 363 w 1302"/>
                  <a:gd name="T3" fmla="*/ 18 h 42"/>
                  <a:gd name="T4" fmla="*/ 1302 w 1302"/>
                  <a:gd name="T5" fmla="*/ 18 h 42"/>
                  <a:gd name="T6" fmla="*/ 1302 w 1302"/>
                  <a:gd name="T7" fmla="*/ 36 h 42"/>
                  <a:gd name="T8" fmla="*/ 219 w 1302"/>
                  <a:gd name="T9" fmla="*/ 42 h 42"/>
                  <a:gd name="T10" fmla="*/ 0 w 1302"/>
                  <a:gd name="T11" fmla="*/ 36 h 42"/>
                  <a:gd name="T12" fmla="*/ 3 w 1302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2"/>
                  <a:gd name="T22" fmla="*/ 0 h 42"/>
                  <a:gd name="T23" fmla="*/ 1302 w 1302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2" h="42">
                    <a:moveTo>
                      <a:pt x="3" y="0"/>
                    </a:moveTo>
                    <a:lnTo>
                      <a:pt x="363" y="18"/>
                    </a:lnTo>
                    <a:lnTo>
                      <a:pt x="1302" y="18"/>
                    </a:lnTo>
                    <a:lnTo>
                      <a:pt x="1302" y="36"/>
                    </a:lnTo>
                    <a:lnTo>
                      <a:pt x="219" y="42"/>
                    </a:lnTo>
                    <a:lnTo>
                      <a:pt x="0" y="3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557"/>
              <p:cNvSpPr>
                <a:spLocks/>
              </p:cNvSpPr>
              <p:nvPr/>
            </p:nvSpPr>
            <p:spPr bwMode="auto">
              <a:xfrm>
                <a:off x="90" y="2175"/>
                <a:ext cx="1302" cy="30"/>
              </a:xfrm>
              <a:custGeom>
                <a:avLst/>
                <a:gdLst>
                  <a:gd name="T0" fmla="*/ 0 w 1302"/>
                  <a:gd name="T1" fmla="*/ 6 h 30"/>
                  <a:gd name="T2" fmla="*/ 1299 w 1302"/>
                  <a:gd name="T3" fmla="*/ 0 h 30"/>
                  <a:gd name="T4" fmla="*/ 1302 w 1302"/>
                  <a:gd name="T5" fmla="*/ 30 h 30"/>
                  <a:gd name="T6" fmla="*/ 0 w 1302"/>
                  <a:gd name="T7" fmla="*/ 30 h 30"/>
                  <a:gd name="T8" fmla="*/ 0 w 1302"/>
                  <a:gd name="T9" fmla="*/ 6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30"/>
                  <a:gd name="T17" fmla="*/ 1302 w 130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30">
                    <a:moveTo>
                      <a:pt x="0" y="6"/>
                    </a:moveTo>
                    <a:lnTo>
                      <a:pt x="1299" y="0"/>
                    </a:lnTo>
                    <a:lnTo>
                      <a:pt x="1302" y="30"/>
                    </a:lnTo>
                    <a:lnTo>
                      <a:pt x="0" y="3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558"/>
              <p:cNvSpPr>
                <a:spLocks/>
              </p:cNvSpPr>
              <p:nvPr/>
            </p:nvSpPr>
            <p:spPr bwMode="auto">
              <a:xfrm>
                <a:off x="1407" y="1047"/>
                <a:ext cx="1113" cy="1158"/>
              </a:xfrm>
              <a:custGeom>
                <a:avLst/>
                <a:gdLst>
                  <a:gd name="T0" fmla="*/ 0 w 1113"/>
                  <a:gd name="T1" fmla="*/ 1134 h 1158"/>
                  <a:gd name="T2" fmla="*/ 1113 w 1113"/>
                  <a:gd name="T3" fmla="*/ 0 h 1158"/>
                  <a:gd name="T4" fmla="*/ 1113 w 1113"/>
                  <a:gd name="T5" fmla="*/ 30 h 1158"/>
                  <a:gd name="T6" fmla="*/ 0 w 1113"/>
                  <a:gd name="T7" fmla="*/ 1158 h 1158"/>
                  <a:gd name="T8" fmla="*/ 0 w 1113"/>
                  <a:gd name="T9" fmla="*/ 1134 h 1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3"/>
                  <a:gd name="T16" fmla="*/ 0 h 1158"/>
                  <a:gd name="T17" fmla="*/ 1113 w 1113"/>
                  <a:gd name="T18" fmla="*/ 1158 h 1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3" h="1158">
                    <a:moveTo>
                      <a:pt x="0" y="1134"/>
                    </a:moveTo>
                    <a:lnTo>
                      <a:pt x="1113" y="0"/>
                    </a:lnTo>
                    <a:lnTo>
                      <a:pt x="1113" y="30"/>
                    </a:lnTo>
                    <a:lnTo>
                      <a:pt x="0" y="1158"/>
                    </a:lnTo>
                    <a:lnTo>
                      <a:pt x="0" y="113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Oval 559"/>
              <p:cNvSpPr>
                <a:spLocks noChangeArrowheads="1"/>
              </p:cNvSpPr>
              <p:nvPr/>
            </p:nvSpPr>
            <p:spPr bwMode="auto">
              <a:xfrm>
                <a:off x="114" y="211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1" name="Oval 560"/>
              <p:cNvSpPr>
                <a:spLocks noChangeArrowheads="1"/>
              </p:cNvSpPr>
              <p:nvPr/>
            </p:nvSpPr>
            <p:spPr bwMode="auto">
              <a:xfrm>
                <a:off x="1332" y="2101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2" name="Oval 561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3" name="Oval 562"/>
              <p:cNvSpPr>
                <a:spLocks noChangeArrowheads="1"/>
              </p:cNvSpPr>
              <p:nvPr/>
            </p:nvSpPr>
            <p:spPr bwMode="auto">
              <a:xfrm>
                <a:off x="1338" y="2383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4" name="Oval 563"/>
              <p:cNvSpPr>
                <a:spLocks noChangeArrowheads="1"/>
              </p:cNvSpPr>
              <p:nvPr/>
            </p:nvSpPr>
            <p:spPr bwMode="auto">
              <a:xfrm>
                <a:off x="113" y="2238"/>
                <a:ext cx="27" cy="28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5" name="Oval 564"/>
              <p:cNvSpPr>
                <a:spLocks noChangeArrowheads="1"/>
              </p:cNvSpPr>
              <p:nvPr/>
            </p:nvSpPr>
            <p:spPr bwMode="auto">
              <a:xfrm>
                <a:off x="125" y="2394"/>
                <a:ext cx="27" cy="28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6" name="Oval 565"/>
              <p:cNvSpPr>
                <a:spLocks noChangeArrowheads="1"/>
              </p:cNvSpPr>
              <p:nvPr/>
            </p:nvSpPr>
            <p:spPr bwMode="auto">
              <a:xfrm>
                <a:off x="1410" y="209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7" name="Oval 566"/>
              <p:cNvSpPr>
                <a:spLocks noChangeArrowheads="1"/>
              </p:cNvSpPr>
              <p:nvPr/>
            </p:nvSpPr>
            <p:spPr bwMode="auto">
              <a:xfrm>
                <a:off x="1410" y="2257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8" name="Oval 567"/>
              <p:cNvSpPr>
                <a:spLocks noChangeArrowheads="1"/>
              </p:cNvSpPr>
              <p:nvPr/>
            </p:nvSpPr>
            <p:spPr bwMode="auto">
              <a:xfrm>
                <a:off x="1410" y="236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9" name="Oval 568"/>
              <p:cNvSpPr>
                <a:spLocks noChangeArrowheads="1"/>
              </p:cNvSpPr>
              <p:nvPr/>
            </p:nvSpPr>
            <p:spPr bwMode="auto">
              <a:xfrm>
                <a:off x="2484" y="127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70" name="Oval 569"/>
              <p:cNvSpPr>
                <a:spLocks noChangeArrowheads="1"/>
              </p:cNvSpPr>
              <p:nvPr/>
            </p:nvSpPr>
            <p:spPr bwMode="auto">
              <a:xfrm>
                <a:off x="2484" y="115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71" name="Oval 570"/>
              <p:cNvSpPr>
                <a:spLocks noChangeArrowheads="1"/>
              </p:cNvSpPr>
              <p:nvPr/>
            </p:nvSpPr>
            <p:spPr bwMode="auto">
              <a:xfrm>
                <a:off x="2484" y="101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72" name="Freeform 571"/>
              <p:cNvSpPr>
                <a:spLocks/>
              </p:cNvSpPr>
              <p:nvPr/>
            </p:nvSpPr>
            <p:spPr bwMode="auto">
              <a:xfrm>
                <a:off x="1404" y="1197"/>
                <a:ext cx="1116" cy="1152"/>
              </a:xfrm>
              <a:custGeom>
                <a:avLst/>
                <a:gdLst>
                  <a:gd name="T0" fmla="*/ 0 w 1116"/>
                  <a:gd name="T1" fmla="*/ 1116 h 1152"/>
                  <a:gd name="T2" fmla="*/ 1110 w 1116"/>
                  <a:gd name="T3" fmla="*/ 0 h 1152"/>
                  <a:gd name="T4" fmla="*/ 1116 w 1116"/>
                  <a:gd name="T5" fmla="*/ 24 h 1152"/>
                  <a:gd name="T6" fmla="*/ 3 w 1116"/>
                  <a:gd name="T7" fmla="*/ 1152 h 1152"/>
                  <a:gd name="T8" fmla="*/ 0 w 1116"/>
                  <a:gd name="T9" fmla="*/ 1116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6"/>
                  <a:gd name="T16" fmla="*/ 0 h 1152"/>
                  <a:gd name="T17" fmla="*/ 1116 w 1116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6" h="1152">
                    <a:moveTo>
                      <a:pt x="0" y="1116"/>
                    </a:moveTo>
                    <a:lnTo>
                      <a:pt x="1110" y="0"/>
                    </a:lnTo>
                    <a:lnTo>
                      <a:pt x="1116" y="24"/>
                    </a:lnTo>
                    <a:lnTo>
                      <a:pt x="3" y="1152"/>
                    </a:lnTo>
                    <a:lnTo>
                      <a:pt x="0" y="1116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79" name="Group 65"/>
          <p:cNvGrpSpPr>
            <a:grpSpLocks/>
          </p:cNvGrpSpPr>
          <p:nvPr/>
        </p:nvGrpSpPr>
        <p:grpSpPr bwMode="auto">
          <a:xfrm>
            <a:off x="2500298" y="4000504"/>
            <a:ext cx="500066" cy="642942"/>
            <a:chOff x="184" y="2655"/>
            <a:chExt cx="1070" cy="957"/>
          </a:xfrm>
        </p:grpSpPr>
        <p:grpSp>
          <p:nvGrpSpPr>
            <p:cNvPr id="182" name="Group 66"/>
            <p:cNvGrpSpPr>
              <a:grpSpLocks/>
            </p:cNvGrpSpPr>
            <p:nvPr/>
          </p:nvGrpSpPr>
          <p:grpSpPr bwMode="auto">
            <a:xfrm>
              <a:off x="184" y="2877"/>
              <a:ext cx="1070" cy="735"/>
              <a:chOff x="184" y="2877"/>
              <a:chExt cx="1070" cy="735"/>
            </a:xfrm>
          </p:grpSpPr>
          <p:sp>
            <p:nvSpPr>
              <p:cNvPr id="217" name="Line 67"/>
              <p:cNvSpPr>
                <a:spLocks noChangeShapeType="1"/>
              </p:cNvSpPr>
              <p:nvPr/>
            </p:nvSpPr>
            <p:spPr bwMode="auto">
              <a:xfrm>
                <a:off x="385" y="3612"/>
                <a:ext cx="6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68"/>
              <p:cNvSpPr>
                <a:spLocks/>
              </p:cNvSpPr>
              <p:nvPr/>
            </p:nvSpPr>
            <p:spPr bwMode="auto">
              <a:xfrm>
                <a:off x="184" y="2877"/>
                <a:ext cx="1070" cy="735"/>
              </a:xfrm>
              <a:custGeom>
                <a:avLst/>
                <a:gdLst>
                  <a:gd name="T0" fmla="*/ 836 w 1070"/>
                  <a:gd name="T1" fmla="*/ 735 h 735"/>
                  <a:gd name="T2" fmla="*/ 1018 w 1070"/>
                  <a:gd name="T3" fmla="*/ 508 h 735"/>
                  <a:gd name="T4" fmla="*/ 1040 w 1070"/>
                  <a:gd name="T5" fmla="*/ 251 h 735"/>
                  <a:gd name="T6" fmla="*/ 836 w 1070"/>
                  <a:gd name="T7" fmla="*/ 54 h 735"/>
                  <a:gd name="T8" fmla="*/ 428 w 1070"/>
                  <a:gd name="T9" fmla="*/ 9 h 735"/>
                  <a:gd name="T10" fmla="*/ 144 w 1070"/>
                  <a:gd name="T11" fmla="*/ 107 h 735"/>
                  <a:gd name="T12" fmla="*/ 16 w 1070"/>
                  <a:gd name="T13" fmla="*/ 275 h 735"/>
                  <a:gd name="T14" fmla="*/ 48 w 1070"/>
                  <a:gd name="T15" fmla="*/ 515 h 735"/>
                  <a:gd name="T16" fmla="*/ 201 w 1070"/>
                  <a:gd name="T17" fmla="*/ 735 h 7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70"/>
                  <a:gd name="T28" fmla="*/ 0 h 735"/>
                  <a:gd name="T29" fmla="*/ 1070 w 1070"/>
                  <a:gd name="T30" fmla="*/ 735 h 7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70" h="735">
                    <a:moveTo>
                      <a:pt x="836" y="735"/>
                    </a:moveTo>
                    <a:cubicBezTo>
                      <a:pt x="912" y="667"/>
                      <a:pt x="984" y="589"/>
                      <a:pt x="1018" y="508"/>
                    </a:cubicBezTo>
                    <a:cubicBezTo>
                      <a:pt x="1052" y="427"/>
                      <a:pt x="1070" y="327"/>
                      <a:pt x="1040" y="251"/>
                    </a:cubicBezTo>
                    <a:cubicBezTo>
                      <a:pt x="1010" y="175"/>
                      <a:pt x="938" y="94"/>
                      <a:pt x="836" y="54"/>
                    </a:cubicBezTo>
                    <a:cubicBezTo>
                      <a:pt x="734" y="14"/>
                      <a:pt x="543" y="0"/>
                      <a:pt x="428" y="9"/>
                    </a:cubicBezTo>
                    <a:cubicBezTo>
                      <a:pt x="313" y="18"/>
                      <a:pt x="213" y="63"/>
                      <a:pt x="144" y="107"/>
                    </a:cubicBezTo>
                    <a:cubicBezTo>
                      <a:pt x="75" y="151"/>
                      <a:pt x="32" y="207"/>
                      <a:pt x="16" y="275"/>
                    </a:cubicBezTo>
                    <a:cubicBezTo>
                      <a:pt x="0" y="343"/>
                      <a:pt x="17" y="438"/>
                      <a:pt x="48" y="515"/>
                    </a:cubicBezTo>
                    <a:cubicBezTo>
                      <a:pt x="79" y="592"/>
                      <a:pt x="169" y="689"/>
                      <a:pt x="201" y="73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8" name="Group 69"/>
            <p:cNvGrpSpPr>
              <a:grpSpLocks/>
            </p:cNvGrpSpPr>
            <p:nvPr/>
          </p:nvGrpSpPr>
          <p:grpSpPr bwMode="auto">
            <a:xfrm>
              <a:off x="184" y="2655"/>
              <a:ext cx="927" cy="903"/>
              <a:chOff x="184" y="2655"/>
              <a:chExt cx="927" cy="903"/>
            </a:xfrm>
          </p:grpSpPr>
          <p:grpSp>
            <p:nvGrpSpPr>
              <p:cNvPr id="191" name="Group 70"/>
              <p:cNvGrpSpPr>
                <a:grpSpLocks/>
              </p:cNvGrpSpPr>
              <p:nvPr/>
            </p:nvGrpSpPr>
            <p:grpSpPr bwMode="auto">
              <a:xfrm>
                <a:off x="400" y="2655"/>
                <a:ext cx="711" cy="513"/>
                <a:chOff x="400" y="2655"/>
                <a:chExt cx="711" cy="513"/>
              </a:xfrm>
            </p:grpSpPr>
            <p:sp>
              <p:nvSpPr>
                <p:cNvPr id="213" name="Freeform 71"/>
                <p:cNvSpPr>
                  <a:spLocks/>
                </p:cNvSpPr>
                <p:nvPr/>
              </p:nvSpPr>
              <p:spPr bwMode="auto">
                <a:xfrm>
                  <a:off x="408" y="3096"/>
                  <a:ext cx="113" cy="72"/>
                </a:xfrm>
                <a:custGeom>
                  <a:avLst/>
                  <a:gdLst>
                    <a:gd name="T0" fmla="*/ 0 w 113"/>
                    <a:gd name="T1" fmla="*/ 0 h 72"/>
                    <a:gd name="T2" fmla="*/ 23 w 113"/>
                    <a:gd name="T3" fmla="*/ 62 h 72"/>
                    <a:gd name="T4" fmla="*/ 113 w 113"/>
                    <a:gd name="T5" fmla="*/ 62 h 72"/>
                    <a:gd name="T6" fmla="*/ 0 60000 65536"/>
                    <a:gd name="T7" fmla="*/ 0 60000 65536"/>
                    <a:gd name="T8" fmla="*/ 0 60000 65536"/>
                    <a:gd name="T9" fmla="*/ 0 w 113"/>
                    <a:gd name="T10" fmla="*/ 0 h 72"/>
                    <a:gd name="T11" fmla="*/ 113 w 113"/>
                    <a:gd name="T12" fmla="*/ 72 h 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3" h="72">
                      <a:moveTo>
                        <a:pt x="0" y="0"/>
                      </a:moveTo>
                      <a:cubicBezTo>
                        <a:pt x="3" y="10"/>
                        <a:pt x="4" y="52"/>
                        <a:pt x="23" y="62"/>
                      </a:cubicBezTo>
                      <a:cubicBezTo>
                        <a:pt x="42" y="72"/>
                        <a:pt x="79" y="69"/>
                        <a:pt x="113" y="62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" name="Freeform 72"/>
                <p:cNvSpPr>
                  <a:spLocks/>
                </p:cNvSpPr>
                <p:nvPr/>
              </p:nvSpPr>
              <p:spPr bwMode="auto">
                <a:xfrm>
                  <a:off x="400" y="2655"/>
                  <a:ext cx="696" cy="465"/>
                </a:xfrm>
                <a:custGeom>
                  <a:avLst/>
                  <a:gdLst>
                    <a:gd name="T0" fmla="*/ 0 w 696"/>
                    <a:gd name="T1" fmla="*/ 465 h 465"/>
                    <a:gd name="T2" fmla="*/ 48 w 696"/>
                    <a:gd name="T3" fmla="*/ 193 h 465"/>
                    <a:gd name="T4" fmla="*/ 168 w 696"/>
                    <a:gd name="T5" fmla="*/ 57 h 465"/>
                    <a:gd name="T6" fmla="*/ 344 w 696"/>
                    <a:gd name="T7" fmla="*/ 9 h 465"/>
                    <a:gd name="T8" fmla="*/ 544 w 696"/>
                    <a:gd name="T9" fmla="*/ 113 h 465"/>
                    <a:gd name="T10" fmla="*/ 696 w 696"/>
                    <a:gd name="T11" fmla="*/ 321 h 4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96"/>
                    <a:gd name="T19" fmla="*/ 0 h 465"/>
                    <a:gd name="T20" fmla="*/ 696 w 696"/>
                    <a:gd name="T21" fmla="*/ 465 h 4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96" h="465">
                      <a:moveTo>
                        <a:pt x="0" y="465"/>
                      </a:moveTo>
                      <a:cubicBezTo>
                        <a:pt x="8" y="420"/>
                        <a:pt x="20" y="261"/>
                        <a:pt x="48" y="193"/>
                      </a:cubicBezTo>
                      <a:cubicBezTo>
                        <a:pt x="76" y="125"/>
                        <a:pt x="119" y="88"/>
                        <a:pt x="168" y="57"/>
                      </a:cubicBezTo>
                      <a:cubicBezTo>
                        <a:pt x="217" y="26"/>
                        <a:pt x="281" y="0"/>
                        <a:pt x="344" y="9"/>
                      </a:cubicBezTo>
                      <a:cubicBezTo>
                        <a:pt x="407" y="18"/>
                        <a:pt x="485" y="61"/>
                        <a:pt x="544" y="113"/>
                      </a:cubicBezTo>
                      <a:cubicBezTo>
                        <a:pt x="603" y="165"/>
                        <a:pt x="664" y="278"/>
                        <a:pt x="696" y="321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" name="Freeform 73"/>
                <p:cNvSpPr>
                  <a:spLocks/>
                </p:cNvSpPr>
                <p:nvPr/>
              </p:nvSpPr>
              <p:spPr bwMode="auto">
                <a:xfrm>
                  <a:off x="521" y="2786"/>
                  <a:ext cx="415" cy="369"/>
                </a:xfrm>
                <a:custGeom>
                  <a:avLst/>
                  <a:gdLst>
                    <a:gd name="T0" fmla="*/ 0 w 415"/>
                    <a:gd name="T1" fmla="*/ 369 h 369"/>
                    <a:gd name="T2" fmla="*/ 55 w 415"/>
                    <a:gd name="T3" fmla="*/ 99 h 369"/>
                    <a:gd name="T4" fmla="*/ 175 w 415"/>
                    <a:gd name="T5" fmla="*/ 6 h 369"/>
                    <a:gd name="T6" fmla="*/ 335 w 415"/>
                    <a:gd name="T7" fmla="*/ 62 h 369"/>
                    <a:gd name="T8" fmla="*/ 415 w 415"/>
                    <a:gd name="T9" fmla="*/ 142 h 3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5"/>
                    <a:gd name="T16" fmla="*/ 0 h 369"/>
                    <a:gd name="T17" fmla="*/ 415 w 415"/>
                    <a:gd name="T18" fmla="*/ 369 h 3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5" h="369">
                      <a:moveTo>
                        <a:pt x="0" y="369"/>
                      </a:moveTo>
                      <a:cubicBezTo>
                        <a:pt x="9" y="324"/>
                        <a:pt x="26" y="160"/>
                        <a:pt x="55" y="99"/>
                      </a:cubicBezTo>
                      <a:cubicBezTo>
                        <a:pt x="84" y="38"/>
                        <a:pt x="128" y="12"/>
                        <a:pt x="175" y="6"/>
                      </a:cubicBezTo>
                      <a:cubicBezTo>
                        <a:pt x="222" y="0"/>
                        <a:pt x="295" y="39"/>
                        <a:pt x="335" y="62"/>
                      </a:cubicBezTo>
                      <a:cubicBezTo>
                        <a:pt x="375" y="85"/>
                        <a:pt x="398" y="125"/>
                        <a:pt x="415" y="142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" name="Freeform 74"/>
                <p:cNvSpPr>
                  <a:spLocks/>
                </p:cNvSpPr>
                <p:nvPr/>
              </p:nvSpPr>
              <p:spPr bwMode="auto">
                <a:xfrm>
                  <a:off x="928" y="2915"/>
                  <a:ext cx="183" cy="107"/>
                </a:xfrm>
                <a:custGeom>
                  <a:avLst/>
                  <a:gdLst>
                    <a:gd name="T0" fmla="*/ 0 w 183"/>
                    <a:gd name="T1" fmla="*/ 13 h 107"/>
                    <a:gd name="T2" fmla="*/ 92 w 183"/>
                    <a:gd name="T3" fmla="*/ 16 h 107"/>
                    <a:gd name="T4" fmla="*/ 183 w 183"/>
                    <a:gd name="T5" fmla="*/ 107 h 107"/>
                    <a:gd name="T6" fmla="*/ 0 60000 65536"/>
                    <a:gd name="T7" fmla="*/ 0 60000 65536"/>
                    <a:gd name="T8" fmla="*/ 0 60000 65536"/>
                    <a:gd name="T9" fmla="*/ 0 w 183"/>
                    <a:gd name="T10" fmla="*/ 0 h 107"/>
                    <a:gd name="T11" fmla="*/ 183 w 183"/>
                    <a:gd name="T12" fmla="*/ 107 h 10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3" h="107">
                      <a:moveTo>
                        <a:pt x="0" y="13"/>
                      </a:moveTo>
                      <a:cubicBezTo>
                        <a:pt x="15" y="15"/>
                        <a:pt x="62" y="0"/>
                        <a:pt x="92" y="16"/>
                      </a:cubicBezTo>
                      <a:cubicBezTo>
                        <a:pt x="122" y="32"/>
                        <a:pt x="152" y="73"/>
                        <a:pt x="183" y="107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2" name="Text Box 75"/>
              <p:cNvSpPr txBox="1">
                <a:spLocks noChangeArrowheads="1"/>
              </p:cNvSpPr>
              <p:nvPr/>
            </p:nvSpPr>
            <p:spPr bwMode="auto">
              <a:xfrm>
                <a:off x="184" y="2974"/>
                <a:ext cx="822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800" b="1" dirty="0" smtClean="0"/>
                  <a:t>1кг</a:t>
                </a:r>
                <a:endParaRPr lang="ru-RU" sz="2800" b="1" dirty="0"/>
              </a:p>
            </p:txBody>
          </p:sp>
        </p:grpSp>
      </p:grpSp>
      <p:sp>
        <p:nvSpPr>
          <p:cNvPr id="219" name="TextBox 218"/>
          <p:cNvSpPr txBox="1"/>
          <p:nvPr/>
        </p:nvSpPr>
        <p:spPr>
          <a:xfrm>
            <a:off x="500034" y="928670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можно сказать о массе ящика с яблоками?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4" name="Group 65"/>
          <p:cNvGrpSpPr>
            <a:grpSpLocks/>
          </p:cNvGrpSpPr>
          <p:nvPr/>
        </p:nvGrpSpPr>
        <p:grpSpPr bwMode="auto">
          <a:xfrm>
            <a:off x="3214678" y="4000504"/>
            <a:ext cx="571504" cy="642942"/>
            <a:chOff x="184" y="2655"/>
            <a:chExt cx="1070" cy="957"/>
          </a:xfrm>
        </p:grpSpPr>
        <p:grpSp>
          <p:nvGrpSpPr>
            <p:cNvPr id="205" name="Group 66"/>
            <p:cNvGrpSpPr>
              <a:grpSpLocks/>
            </p:cNvGrpSpPr>
            <p:nvPr/>
          </p:nvGrpSpPr>
          <p:grpSpPr bwMode="auto">
            <a:xfrm>
              <a:off x="184" y="2877"/>
              <a:ext cx="1070" cy="735"/>
              <a:chOff x="184" y="2877"/>
              <a:chExt cx="1070" cy="735"/>
            </a:xfrm>
          </p:grpSpPr>
          <p:sp>
            <p:nvSpPr>
              <p:cNvPr id="221" name="Line 67"/>
              <p:cNvSpPr>
                <a:spLocks noChangeShapeType="1"/>
              </p:cNvSpPr>
              <p:nvPr/>
            </p:nvSpPr>
            <p:spPr bwMode="auto">
              <a:xfrm>
                <a:off x="385" y="3612"/>
                <a:ext cx="6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Freeform 68"/>
              <p:cNvSpPr>
                <a:spLocks/>
              </p:cNvSpPr>
              <p:nvPr/>
            </p:nvSpPr>
            <p:spPr bwMode="auto">
              <a:xfrm>
                <a:off x="184" y="2877"/>
                <a:ext cx="1070" cy="735"/>
              </a:xfrm>
              <a:custGeom>
                <a:avLst/>
                <a:gdLst>
                  <a:gd name="T0" fmla="*/ 836 w 1070"/>
                  <a:gd name="T1" fmla="*/ 735 h 735"/>
                  <a:gd name="T2" fmla="*/ 1018 w 1070"/>
                  <a:gd name="T3" fmla="*/ 508 h 735"/>
                  <a:gd name="T4" fmla="*/ 1040 w 1070"/>
                  <a:gd name="T5" fmla="*/ 251 h 735"/>
                  <a:gd name="T6" fmla="*/ 836 w 1070"/>
                  <a:gd name="T7" fmla="*/ 54 h 735"/>
                  <a:gd name="T8" fmla="*/ 428 w 1070"/>
                  <a:gd name="T9" fmla="*/ 9 h 735"/>
                  <a:gd name="T10" fmla="*/ 144 w 1070"/>
                  <a:gd name="T11" fmla="*/ 107 h 735"/>
                  <a:gd name="T12" fmla="*/ 16 w 1070"/>
                  <a:gd name="T13" fmla="*/ 275 h 735"/>
                  <a:gd name="T14" fmla="*/ 48 w 1070"/>
                  <a:gd name="T15" fmla="*/ 515 h 735"/>
                  <a:gd name="T16" fmla="*/ 201 w 1070"/>
                  <a:gd name="T17" fmla="*/ 735 h 7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70"/>
                  <a:gd name="T28" fmla="*/ 0 h 735"/>
                  <a:gd name="T29" fmla="*/ 1070 w 1070"/>
                  <a:gd name="T30" fmla="*/ 735 h 7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70" h="735">
                    <a:moveTo>
                      <a:pt x="836" y="735"/>
                    </a:moveTo>
                    <a:cubicBezTo>
                      <a:pt x="912" y="667"/>
                      <a:pt x="984" y="589"/>
                      <a:pt x="1018" y="508"/>
                    </a:cubicBezTo>
                    <a:cubicBezTo>
                      <a:pt x="1052" y="427"/>
                      <a:pt x="1070" y="327"/>
                      <a:pt x="1040" y="251"/>
                    </a:cubicBezTo>
                    <a:cubicBezTo>
                      <a:pt x="1010" y="175"/>
                      <a:pt x="938" y="94"/>
                      <a:pt x="836" y="54"/>
                    </a:cubicBezTo>
                    <a:cubicBezTo>
                      <a:pt x="734" y="14"/>
                      <a:pt x="543" y="0"/>
                      <a:pt x="428" y="9"/>
                    </a:cubicBezTo>
                    <a:cubicBezTo>
                      <a:pt x="313" y="18"/>
                      <a:pt x="213" y="63"/>
                      <a:pt x="144" y="107"/>
                    </a:cubicBezTo>
                    <a:cubicBezTo>
                      <a:pt x="75" y="151"/>
                      <a:pt x="32" y="207"/>
                      <a:pt x="16" y="275"/>
                    </a:cubicBezTo>
                    <a:cubicBezTo>
                      <a:pt x="0" y="343"/>
                      <a:pt x="17" y="438"/>
                      <a:pt x="48" y="515"/>
                    </a:cubicBezTo>
                    <a:cubicBezTo>
                      <a:pt x="79" y="592"/>
                      <a:pt x="169" y="689"/>
                      <a:pt x="201" y="73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6" name="Group 69"/>
            <p:cNvGrpSpPr>
              <a:grpSpLocks/>
            </p:cNvGrpSpPr>
            <p:nvPr/>
          </p:nvGrpSpPr>
          <p:grpSpPr bwMode="auto">
            <a:xfrm>
              <a:off x="184" y="2655"/>
              <a:ext cx="927" cy="903"/>
              <a:chOff x="184" y="2655"/>
              <a:chExt cx="927" cy="903"/>
            </a:xfrm>
          </p:grpSpPr>
          <p:grpSp>
            <p:nvGrpSpPr>
              <p:cNvPr id="207" name="Group 70"/>
              <p:cNvGrpSpPr>
                <a:grpSpLocks/>
              </p:cNvGrpSpPr>
              <p:nvPr/>
            </p:nvGrpSpPr>
            <p:grpSpPr bwMode="auto">
              <a:xfrm>
                <a:off x="400" y="2655"/>
                <a:ext cx="711" cy="513"/>
                <a:chOff x="400" y="2655"/>
                <a:chExt cx="711" cy="513"/>
              </a:xfrm>
            </p:grpSpPr>
            <p:sp>
              <p:nvSpPr>
                <p:cNvPr id="209" name="Freeform 71"/>
                <p:cNvSpPr>
                  <a:spLocks/>
                </p:cNvSpPr>
                <p:nvPr/>
              </p:nvSpPr>
              <p:spPr bwMode="auto">
                <a:xfrm>
                  <a:off x="408" y="3096"/>
                  <a:ext cx="113" cy="72"/>
                </a:xfrm>
                <a:custGeom>
                  <a:avLst/>
                  <a:gdLst>
                    <a:gd name="T0" fmla="*/ 0 w 113"/>
                    <a:gd name="T1" fmla="*/ 0 h 72"/>
                    <a:gd name="T2" fmla="*/ 23 w 113"/>
                    <a:gd name="T3" fmla="*/ 62 h 72"/>
                    <a:gd name="T4" fmla="*/ 113 w 113"/>
                    <a:gd name="T5" fmla="*/ 62 h 72"/>
                    <a:gd name="T6" fmla="*/ 0 60000 65536"/>
                    <a:gd name="T7" fmla="*/ 0 60000 65536"/>
                    <a:gd name="T8" fmla="*/ 0 60000 65536"/>
                    <a:gd name="T9" fmla="*/ 0 w 113"/>
                    <a:gd name="T10" fmla="*/ 0 h 72"/>
                    <a:gd name="T11" fmla="*/ 113 w 113"/>
                    <a:gd name="T12" fmla="*/ 72 h 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3" h="72">
                      <a:moveTo>
                        <a:pt x="0" y="0"/>
                      </a:moveTo>
                      <a:cubicBezTo>
                        <a:pt x="3" y="10"/>
                        <a:pt x="4" y="52"/>
                        <a:pt x="23" y="62"/>
                      </a:cubicBezTo>
                      <a:cubicBezTo>
                        <a:pt x="42" y="72"/>
                        <a:pt x="79" y="69"/>
                        <a:pt x="113" y="62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0" name="Freeform 72"/>
                <p:cNvSpPr>
                  <a:spLocks/>
                </p:cNvSpPr>
                <p:nvPr/>
              </p:nvSpPr>
              <p:spPr bwMode="auto">
                <a:xfrm>
                  <a:off x="400" y="2655"/>
                  <a:ext cx="696" cy="465"/>
                </a:xfrm>
                <a:custGeom>
                  <a:avLst/>
                  <a:gdLst>
                    <a:gd name="T0" fmla="*/ 0 w 696"/>
                    <a:gd name="T1" fmla="*/ 465 h 465"/>
                    <a:gd name="T2" fmla="*/ 48 w 696"/>
                    <a:gd name="T3" fmla="*/ 193 h 465"/>
                    <a:gd name="T4" fmla="*/ 168 w 696"/>
                    <a:gd name="T5" fmla="*/ 57 h 465"/>
                    <a:gd name="T6" fmla="*/ 344 w 696"/>
                    <a:gd name="T7" fmla="*/ 9 h 465"/>
                    <a:gd name="T8" fmla="*/ 544 w 696"/>
                    <a:gd name="T9" fmla="*/ 113 h 465"/>
                    <a:gd name="T10" fmla="*/ 696 w 696"/>
                    <a:gd name="T11" fmla="*/ 321 h 4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96"/>
                    <a:gd name="T19" fmla="*/ 0 h 465"/>
                    <a:gd name="T20" fmla="*/ 696 w 696"/>
                    <a:gd name="T21" fmla="*/ 465 h 4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96" h="465">
                      <a:moveTo>
                        <a:pt x="0" y="465"/>
                      </a:moveTo>
                      <a:cubicBezTo>
                        <a:pt x="8" y="420"/>
                        <a:pt x="20" y="261"/>
                        <a:pt x="48" y="193"/>
                      </a:cubicBezTo>
                      <a:cubicBezTo>
                        <a:pt x="76" y="125"/>
                        <a:pt x="119" y="88"/>
                        <a:pt x="168" y="57"/>
                      </a:cubicBezTo>
                      <a:cubicBezTo>
                        <a:pt x="217" y="26"/>
                        <a:pt x="281" y="0"/>
                        <a:pt x="344" y="9"/>
                      </a:cubicBezTo>
                      <a:cubicBezTo>
                        <a:pt x="407" y="18"/>
                        <a:pt x="485" y="61"/>
                        <a:pt x="544" y="113"/>
                      </a:cubicBezTo>
                      <a:cubicBezTo>
                        <a:pt x="603" y="165"/>
                        <a:pt x="664" y="278"/>
                        <a:pt x="696" y="321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" name="Freeform 73"/>
                <p:cNvSpPr>
                  <a:spLocks/>
                </p:cNvSpPr>
                <p:nvPr/>
              </p:nvSpPr>
              <p:spPr bwMode="auto">
                <a:xfrm>
                  <a:off x="521" y="2786"/>
                  <a:ext cx="415" cy="369"/>
                </a:xfrm>
                <a:custGeom>
                  <a:avLst/>
                  <a:gdLst>
                    <a:gd name="T0" fmla="*/ 0 w 415"/>
                    <a:gd name="T1" fmla="*/ 369 h 369"/>
                    <a:gd name="T2" fmla="*/ 55 w 415"/>
                    <a:gd name="T3" fmla="*/ 99 h 369"/>
                    <a:gd name="T4" fmla="*/ 175 w 415"/>
                    <a:gd name="T5" fmla="*/ 6 h 369"/>
                    <a:gd name="T6" fmla="*/ 335 w 415"/>
                    <a:gd name="T7" fmla="*/ 62 h 369"/>
                    <a:gd name="T8" fmla="*/ 415 w 415"/>
                    <a:gd name="T9" fmla="*/ 142 h 3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5"/>
                    <a:gd name="T16" fmla="*/ 0 h 369"/>
                    <a:gd name="T17" fmla="*/ 415 w 415"/>
                    <a:gd name="T18" fmla="*/ 369 h 3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5" h="369">
                      <a:moveTo>
                        <a:pt x="0" y="369"/>
                      </a:moveTo>
                      <a:cubicBezTo>
                        <a:pt x="9" y="324"/>
                        <a:pt x="26" y="160"/>
                        <a:pt x="55" y="99"/>
                      </a:cubicBezTo>
                      <a:cubicBezTo>
                        <a:pt x="84" y="38"/>
                        <a:pt x="128" y="12"/>
                        <a:pt x="175" y="6"/>
                      </a:cubicBezTo>
                      <a:cubicBezTo>
                        <a:pt x="222" y="0"/>
                        <a:pt x="295" y="39"/>
                        <a:pt x="335" y="62"/>
                      </a:cubicBezTo>
                      <a:cubicBezTo>
                        <a:pt x="375" y="85"/>
                        <a:pt x="398" y="125"/>
                        <a:pt x="415" y="142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0" name="Freeform 74"/>
                <p:cNvSpPr>
                  <a:spLocks/>
                </p:cNvSpPr>
                <p:nvPr/>
              </p:nvSpPr>
              <p:spPr bwMode="auto">
                <a:xfrm>
                  <a:off x="928" y="2915"/>
                  <a:ext cx="183" cy="107"/>
                </a:xfrm>
                <a:custGeom>
                  <a:avLst/>
                  <a:gdLst>
                    <a:gd name="T0" fmla="*/ 0 w 183"/>
                    <a:gd name="T1" fmla="*/ 13 h 107"/>
                    <a:gd name="T2" fmla="*/ 92 w 183"/>
                    <a:gd name="T3" fmla="*/ 16 h 107"/>
                    <a:gd name="T4" fmla="*/ 183 w 183"/>
                    <a:gd name="T5" fmla="*/ 107 h 107"/>
                    <a:gd name="T6" fmla="*/ 0 60000 65536"/>
                    <a:gd name="T7" fmla="*/ 0 60000 65536"/>
                    <a:gd name="T8" fmla="*/ 0 60000 65536"/>
                    <a:gd name="T9" fmla="*/ 0 w 183"/>
                    <a:gd name="T10" fmla="*/ 0 h 107"/>
                    <a:gd name="T11" fmla="*/ 183 w 183"/>
                    <a:gd name="T12" fmla="*/ 107 h 10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3" h="107">
                      <a:moveTo>
                        <a:pt x="0" y="13"/>
                      </a:moveTo>
                      <a:cubicBezTo>
                        <a:pt x="15" y="15"/>
                        <a:pt x="62" y="0"/>
                        <a:pt x="92" y="16"/>
                      </a:cubicBezTo>
                      <a:cubicBezTo>
                        <a:pt x="122" y="32"/>
                        <a:pt x="152" y="73"/>
                        <a:pt x="183" y="107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8" name="Text Box 75"/>
              <p:cNvSpPr txBox="1">
                <a:spLocks noChangeArrowheads="1"/>
              </p:cNvSpPr>
              <p:nvPr/>
            </p:nvSpPr>
            <p:spPr bwMode="auto">
              <a:xfrm>
                <a:off x="184" y="2974"/>
                <a:ext cx="822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800" b="1" dirty="0" smtClean="0"/>
                  <a:t>1кг</a:t>
                </a:r>
                <a:endParaRPr lang="ru-RU" sz="2800" b="1" dirty="0"/>
              </a:p>
            </p:txBody>
          </p:sp>
        </p:grpSp>
      </p:grpSp>
      <p:sp>
        <p:nvSpPr>
          <p:cNvPr id="223" name="TextBox 222"/>
          <p:cNvSpPr txBox="1"/>
          <p:nvPr/>
        </p:nvSpPr>
        <p:spPr>
          <a:xfrm>
            <a:off x="500034" y="1714488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Сколько весит ящик с яблоками и ящик со свёклой?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Группа 92"/>
          <p:cNvGrpSpPr/>
          <p:nvPr/>
        </p:nvGrpSpPr>
        <p:grpSpPr>
          <a:xfrm>
            <a:off x="571472" y="642918"/>
            <a:ext cx="8077200" cy="3128906"/>
            <a:chOff x="571472" y="1365303"/>
            <a:chExt cx="8077200" cy="3128906"/>
          </a:xfrm>
        </p:grpSpPr>
        <p:sp>
          <p:nvSpPr>
            <p:cNvPr id="14" name="AutoShape 3"/>
            <p:cNvSpPr>
              <a:spLocks noChangeArrowheads="1"/>
            </p:cNvSpPr>
            <p:nvPr/>
          </p:nvSpPr>
          <p:spPr bwMode="auto">
            <a:xfrm>
              <a:off x="3857620" y="2857496"/>
              <a:ext cx="1368425" cy="1636713"/>
            </a:xfrm>
            <a:prstGeom prst="triangle">
              <a:avLst>
                <a:gd name="adj" fmla="val 48144"/>
              </a:avLst>
            </a:prstGeom>
            <a:gradFill rotWithShape="1">
              <a:gsLst>
                <a:gs pos="0">
                  <a:srgbClr val="66FFFF"/>
                </a:gs>
                <a:gs pos="50000">
                  <a:srgbClr val="00CCFF"/>
                </a:gs>
                <a:gs pos="100000">
                  <a:srgbClr val="66FFF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571472" y="2214554"/>
              <a:ext cx="8077200" cy="1219200"/>
              <a:chOff x="288" y="2736"/>
              <a:chExt cx="5088" cy="768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288" y="2736"/>
                <a:ext cx="2256" cy="768"/>
                <a:chOff x="240" y="2736"/>
                <a:chExt cx="2256" cy="768"/>
              </a:xfrm>
            </p:grpSpPr>
            <p:sp>
              <p:nvSpPr>
                <p:cNvPr id="12" name="AutoShape 6"/>
                <p:cNvSpPr>
                  <a:spLocks noChangeArrowheads="1"/>
                </p:cNvSpPr>
                <p:nvPr/>
              </p:nvSpPr>
              <p:spPr bwMode="auto">
                <a:xfrm rot="5400000">
                  <a:off x="1080" y="2088"/>
                  <a:ext cx="576" cy="2256"/>
                </a:xfrm>
                <a:prstGeom prst="flowChartDelay">
                  <a:avLst/>
                </a:prstGeom>
                <a:solidFill>
                  <a:schemeClr val="accent2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" name="Oval 7"/>
                <p:cNvSpPr>
                  <a:spLocks noChangeArrowheads="1"/>
                </p:cNvSpPr>
                <p:nvPr/>
              </p:nvSpPr>
              <p:spPr bwMode="auto">
                <a:xfrm>
                  <a:off x="240" y="2736"/>
                  <a:ext cx="2256" cy="43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8"/>
              <p:cNvGrpSpPr>
                <a:grpSpLocks/>
              </p:cNvGrpSpPr>
              <p:nvPr/>
            </p:nvGrpSpPr>
            <p:grpSpPr bwMode="auto">
              <a:xfrm>
                <a:off x="3120" y="2736"/>
                <a:ext cx="2256" cy="768"/>
                <a:chOff x="240" y="2736"/>
                <a:chExt cx="2256" cy="768"/>
              </a:xfrm>
            </p:grpSpPr>
            <p:sp>
              <p:nvSpPr>
                <p:cNvPr id="10" name="AutoShape 9"/>
                <p:cNvSpPr>
                  <a:spLocks noChangeArrowheads="1"/>
                </p:cNvSpPr>
                <p:nvPr/>
              </p:nvSpPr>
              <p:spPr bwMode="auto">
                <a:xfrm rot="5400000">
                  <a:off x="1080" y="2088"/>
                  <a:ext cx="576" cy="2256"/>
                </a:xfrm>
                <a:prstGeom prst="flowChartDelay">
                  <a:avLst/>
                </a:prstGeom>
                <a:solidFill>
                  <a:schemeClr val="accent2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" name="Oval 10"/>
                <p:cNvSpPr>
                  <a:spLocks noChangeArrowheads="1"/>
                </p:cNvSpPr>
                <p:nvPr/>
              </p:nvSpPr>
              <p:spPr bwMode="auto">
                <a:xfrm>
                  <a:off x="240" y="2736"/>
                  <a:ext cx="2256" cy="43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9" name="AutoShape 11"/>
              <p:cNvSpPr>
                <a:spLocks noChangeArrowheads="1"/>
              </p:cNvSpPr>
              <p:nvPr/>
            </p:nvSpPr>
            <p:spPr bwMode="auto">
              <a:xfrm>
                <a:off x="2448" y="2976"/>
                <a:ext cx="672" cy="192"/>
              </a:xfrm>
              <a:prstGeom prst="triangle">
                <a:avLst>
                  <a:gd name="adj" fmla="val 50000"/>
                </a:avLst>
              </a:prstGeom>
              <a:noFill/>
              <a:ln w="57150">
                <a:solidFill>
                  <a:schemeClr val="accent2"/>
                </a:solidFill>
                <a:miter lim="800000"/>
                <a:headEnd type="none" w="lg" len="lg"/>
                <a:tailEnd type="none" w="lg" len="lg"/>
              </a:ln>
              <a:scene3d>
                <a:camera prst="legacyObliqueTopRight">
                  <a:rot lat="0" lon="20999991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  <p:grpSp>
          <p:nvGrpSpPr>
            <p:cNvPr id="15" name="Group 53"/>
            <p:cNvGrpSpPr>
              <a:grpSpLocks/>
            </p:cNvGrpSpPr>
            <p:nvPr/>
          </p:nvGrpSpPr>
          <p:grpSpPr bwMode="auto">
            <a:xfrm rot="17724793">
              <a:off x="2616949" y="1661372"/>
              <a:ext cx="1055688" cy="463550"/>
              <a:chOff x="3587" y="3840"/>
              <a:chExt cx="665" cy="292"/>
            </a:xfrm>
          </p:grpSpPr>
          <p:sp>
            <p:nvSpPr>
              <p:cNvPr id="16" name="Freeform 54"/>
              <p:cNvSpPr>
                <a:spLocks/>
              </p:cNvSpPr>
              <p:nvPr/>
            </p:nvSpPr>
            <p:spPr bwMode="auto">
              <a:xfrm rot="3038711">
                <a:off x="3781" y="3794"/>
                <a:ext cx="292" cy="384"/>
              </a:xfrm>
              <a:custGeom>
                <a:avLst/>
                <a:gdLst>
                  <a:gd name="T0" fmla="*/ 0 w 1200"/>
                  <a:gd name="T1" fmla="*/ 7 h 1312"/>
                  <a:gd name="T2" fmla="*/ 3 w 1200"/>
                  <a:gd name="T3" fmla="*/ 1 h 1312"/>
                  <a:gd name="T4" fmla="*/ 3 w 1200"/>
                  <a:gd name="T5" fmla="*/ 1 h 1312"/>
                  <a:gd name="T6" fmla="*/ 4 w 1200"/>
                  <a:gd name="T7" fmla="*/ 2 h 1312"/>
                  <a:gd name="T8" fmla="*/ 4 w 1200"/>
                  <a:gd name="T9" fmla="*/ 2 h 1312"/>
                  <a:gd name="T10" fmla="*/ 4 w 1200"/>
                  <a:gd name="T11" fmla="*/ 4 h 1312"/>
                  <a:gd name="T12" fmla="*/ 3 w 1200"/>
                  <a:gd name="T13" fmla="*/ 6 h 1312"/>
                  <a:gd name="T14" fmla="*/ 2 w 1200"/>
                  <a:gd name="T15" fmla="*/ 9 h 1312"/>
                  <a:gd name="T16" fmla="*/ 1 w 1200"/>
                  <a:gd name="T17" fmla="*/ 9 h 1312"/>
                  <a:gd name="T18" fmla="*/ 1 w 1200"/>
                  <a:gd name="T19" fmla="*/ 8 h 1312"/>
                  <a:gd name="T20" fmla="*/ 0 w 1200"/>
                  <a:gd name="T21" fmla="*/ 8 h 1312"/>
                  <a:gd name="T22" fmla="*/ 0 w 1200"/>
                  <a:gd name="T23" fmla="*/ 7 h 1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"/>
                  <a:gd name="T37" fmla="*/ 0 h 1312"/>
                  <a:gd name="T38" fmla="*/ 1200 w 1200"/>
                  <a:gd name="T39" fmla="*/ 1312 h 13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55"/>
              <p:cNvSpPr>
                <a:spLocks/>
              </p:cNvSpPr>
              <p:nvPr/>
            </p:nvSpPr>
            <p:spPr bwMode="auto">
              <a:xfrm rot="3038711">
                <a:off x="4105" y="3893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56"/>
              <p:cNvSpPr>
                <a:spLocks/>
              </p:cNvSpPr>
              <p:nvPr/>
            </p:nvSpPr>
            <p:spPr bwMode="auto">
              <a:xfrm rot="3038711" flipH="1" flipV="1">
                <a:off x="3595" y="3934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" name="Group 53"/>
            <p:cNvGrpSpPr>
              <a:grpSpLocks/>
            </p:cNvGrpSpPr>
            <p:nvPr/>
          </p:nvGrpSpPr>
          <p:grpSpPr bwMode="auto">
            <a:xfrm rot="18056908">
              <a:off x="1759694" y="1732808"/>
              <a:ext cx="1055688" cy="463550"/>
              <a:chOff x="3587" y="3840"/>
              <a:chExt cx="665" cy="292"/>
            </a:xfrm>
          </p:grpSpPr>
          <p:sp>
            <p:nvSpPr>
              <p:cNvPr id="20" name="Freeform 54"/>
              <p:cNvSpPr>
                <a:spLocks/>
              </p:cNvSpPr>
              <p:nvPr/>
            </p:nvSpPr>
            <p:spPr bwMode="auto">
              <a:xfrm rot="3038711">
                <a:off x="3781" y="3794"/>
                <a:ext cx="292" cy="384"/>
              </a:xfrm>
              <a:custGeom>
                <a:avLst/>
                <a:gdLst>
                  <a:gd name="T0" fmla="*/ 0 w 1200"/>
                  <a:gd name="T1" fmla="*/ 7 h 1312"/>
                  <a:gd name="T2" fmla="*/ 3 w 1200"/>
                  <a:gd name="T3" fmla="*/ 1 h 1312"/>
                  <a:gd name="T4" fmla="*/ 3 w 1200"/>
                  <a:gd name="T5" fmla="*/ 1 h 1312"/>
                  <a:gd name="T6" fmla="*/ 4 w 1200"/>
                  <a:gd name="T7" fmla="*/ 2 h 1312"/>
                  <a:gd name="T8" fmla="*/ 4 w 1200"/>
                  <a:gd name="T9" fmla="*/ 2 h 1312"/>
                  <a:gd name="T10" fmla="*/ 4 w 1200"/>
                  <a:gd name="T11" fmla="*/ 4 h 1312"/>
                  <a:gd name="T12" fmla="*/ 3 w 1200"/>
                  <a:gd name="T13" fmla="*/ 6 h 1312"/>
                  <a:gd name="T14" fmla="*/ 2 w 1200"/>
                  <a:gd name="T15" fmla="*/ 9 h 1312"/>
                  <a:gd name="T16" fmla="*/ 1 w 1200"/>
                  <a:gd name="T17" fmla="*/ 9 h 1312"/>
                  <a:gd name="T18" fmla="*/ 1 w 1200"/>
                  <a:gd name="T19" fmla="*/ 8 h 1312"/>
                  <a:gd name="T20" fmla="*/ 0 w 1200"/>
                  <a:gd name="T21" fmla="*/ 8 h 1312"/>
                  <a:gd name="T22" fmla="*/ 0 w 1200"/>
                  <a:gd name="T23" fmla="*/ 7 h 1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"/>
                  <a:gd name="T37" fmla="*/ 0 h 1312"/>
                  <a:gd name="T38" fmla="*/ 1200 w 1200"/>
                  <a:gd name="T39" fmla="*/ 1312 h 13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55"/>
              <p:cNvSpPr>
                <a:spLocks/>
              </p:cNvSpPr>
              <p:nvPr/>
            </p:nvSpPr>
            <p:spPr bwMode="auto">
              <a:xfrm rot="3038711">
                <a:off x="4105" y="3893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56"/>
              <p:cNvSpPr>
                <a:spLocks/>
              </p:cNvSpPr>
              <p:nvPr/>
            </p:nvSpPr>
            <p:spPr bwMode="auto">
              <a:xfrm rot="3038711" flipH="1" flipV="1">
                <a:off x="3595" y="3934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53"/>
            <p:cNvGrpSpPr>
              <a:grpSpLocks/>
            </p:cNvGrpSpPr>
            <p:nvPr/>
          </p:nvGrpSpPr>
          <p:grpSpPr bwMode="auto">
            <a:xfrm rot="18018806">
              <a:off x="938762" y="1841059"/>
              <a:ext cx="1055688" cy="463550"/>
              <a:chOff x="3587" y="3840"/>
              <a:chExt cx="665" cy="292"/>
            </a:xfrm>
          </p:grpSpPr>
          <p:sp>
            <p:nvSpPr>
              <p:cNvPr id="24" name="Freeform 54"/>
              <p:cNvSpPr>
                <a:spLocks/>
              </p:cNvSpPr>
              <p:nvPr/>
            </p:nvSpPr>
            <p:spPr bwMode="auto">
              <a:xfrm rot="3038711">
                <a:off x="3781" y="3794"/>
                <a:ext cx="292" cy="384"/>
              </a:xfrm>
              <a:custGeom>
                <a:avLst/>
                <a:gdLst>
                  <a:gd name="T0" fmla="*/ 0 w 1200"/>
                  <a:gd name="T1" fmla="*/ 7 h 1312"/>
                  <a:gd name="T2" fmla="*/ 3 w 1200"/>
                  <a:gd name="T3" fmla="*/ 1 h 1312"/>
                  <a:gd name="T4" fmla="*/ 3 w 1200"/>
                  <a:gd name="T5" fmla="*/ 1 h 1312"/>
                  <a:gd name="T6" fmla="*/ 4 w 1200"/>
                  <a:gd name="T7" fmla="*/ 2 h 1312"/>
                  <a:gd name="T8" fmla="*/ 4 w 1200"/>
                  <a:gd name="T9" fmla="*/ 2 h 1312"/>
                  <a:gd name="T10" fmla="*/ 4 w 1200"/>
                  <a:gd name="T11" fmla="*/ 4 h 1312"/>
                  <a:gd name="T12" fmla="*/ 3 w 1200"/>
                  <a:gd name="T13" fmla="*/ 6 h 1312"/>
                  <a:gd name="T14" fmla="*/ 2 w 1200"/>
                  <a:gd name="T15" fmla="*/ 9 h 1312"/>
                  <a:gd name="T16" fmla="*/ 1 w 1200"/>
                  <a:gd name="T17" fmla="*/ 9 h 1312"/>
                  <a:gd name="T18" fmla="*/ 1 w 1200"/>
                  <a:gd name="T19" fmla="*/ 8 h 1312"/>
                  <a:gd name="T20" fmla="*/ 0 w 1200"/>
                  <a:gd name="T21" fmla="*/ 8 h 1312"/>
                  <a:gd name="T22" fmla="*/ 0 w 1200"/>
                  <a:gd name="T23" fmla="*/ 7 h 1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"/>
                  <a:gd name="T37" fmla="*/ 0 h 1312"/>
                  <a:gd name="T38" fmla="*/ 1200 w 1200"/>
                  <a:gd name="T39" fmla="*/ 1312 h 13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55"/>
              <p:cNvSpPr>
                <a:spLocks/>
              </p:cNvSpPr>
              <p:nvPr/>
            </p:nvSpPr>
            <p:spPr bwMode="auto">
              <a:xfrm rot="3038711">
                <a:off x="4105" y="3893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56"/>
              <p:cNvSpPr>
                <a:spLocks/>
              </p:cNvSpPr>
              <p:nvPr/>
            </p:nvSpPr>
            <p:spPr bwMode="auto">
              <a:xfrm rot="3038711" flipH="1" flipV="1">
                <a:off x="3595" y="3934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53"/>
            <p:cNvGrpSpPr>
              <a:grpSpLocks/>
            </p:cNvGrpSpPr>
            <p:nvPr/>
          </p:nvGrpSpPr>
          <p:grpSpPr bwMode="auto">
            <a:xfrm rot="18991945">
              <a:off x="2902702" y="2018562"/>
              <a:ext cx="1055688" cy="463550"/>
              <a:chOff x="3587" y="3840"/>
              <a:chExt cx="665" cy="292"/>
            </a:xfrm>
          </p:grpSpPr>
          <p:sp>
            <p:nvSpPr>
              <p:cNvPr id="28" name="Freeform 54"/>
              <p:cNvSpPr>
                <a:spLocks/>
              </p:cNvSpPr>
              <p:nvPr/>
            </p:nvSpPr>
            <p:spPr bwMode="auto">
              <a:xfrm rot="3038711">
                <a:off x="3781" y="3794"/>
                <a:ext cx="292" cy="384"/>
              </a:xfrm>
              <a:custGeom>
                <a:avLst/>
                <a:gdLst>
                  <a:gd name="T0" fmla="*/ 0 w 1200"/>
                  <a:gd name="T1" fmla="*/ 7 h 1312"/>
                  <a:gd name="T2" fmla="*/ 3 w 1200"/>
                  <a:gd name="T3" fmla="*/ 1 h 1312"/>
                  <a:gd name="T4" fmla="*/ 3 w 1200"/>
                  <a:gd name="T5" fmla="*/ 1 h 1312"/>
                  <a:gd name="T6" fmla="*/ 4 w 1200"/>
                  <a:gd name="T7" fmla="*/ 2 h 1312"/>
                  <a:gd name="T8" fmla="*/ 4 w 1200"/>
                  <a:gd name="T9" fmla="*/ 2 h 1312"/>
                  <a:gd name="T10" fmla="*/ 4 w 1200"/>
                  <a:gd name="T11" fmla="*/ 4 h 1312"/>
                  <a:gd name="T12" fmla="*/ 3 w 1200"/>
                  <a:gd name="T13" fmla="*/ 6 h 1312"/>
                  <a:gd name="T14" fmla="*/ 2 w 1200"/>
                  <a:gd name="T15" fmla="*/ 9 h 1312"/>
                  <a:gd name="T16" fmla="*/ 1 w 1200"/>
                  <a:gd name="T17" fmla="*/ 9 h 1312"/>
                  <a:gd name="T18" fmla="*/ 1 w 1200"/>
                  <a:gd name="T19" fmla="*/ 8 h 1312"/>
                  <a:gd name="T20" fmla="*/ 0 w 1200"/>
                  <a:gd name="T21" fmla="*/ 8 h 1312"/>
                  <a:gd name="T22" fmla="*/ 0 w 1200"/>
                  <a:gd name="T23" fmla="*/ 7 h 1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"/>
                  <a:gd name="T37" fmla="*/ 0 h 1312"/>
                  <a:gd name="T38" fmla="*/ 1200 w 1200"/>
                  <a:gd name="T39" fmla="*/ 1312 h 13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55"/>
              <p:cNvSpPr>
                <a:spLocks/>
              </p:cNvSpPr>
              <p:nvPr/>
            </p:nvSpPr>
            <p:spPr bwMode="auto">
              <a:xfrm rot="3038711">
                <a:off x="4105" y="3893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56"/>
              <p:cNvSpPr>
                <a:spLocks/>
              </p:cNvSpPr>
              <p:nvPr/>
            </p:nvSpPr>
            <p:spPr bwMode="auto">
              <a:xfrm rot="3038711" flipH="1" flipV="1">
                <a:off x="3595" y="3934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53"/>
            <p:cNvGrpSpPr>
              <a:grpSpLocks/>
            </p:cNvGrpSpPr>
            <p:nvPr/>
          </p:nvGrpSpPr>
          <p:grpSpPr bwMode="auto">
            <a:xfrm rot="19802366">
              <a:off x="3117016" y="2375751"/>
              <a:ext cx="1055688" cy="463550"/>
              <a:chOff x="3587" y="3840"/>
              <a:chExt cx="665" cy="292"/>
            </a:xfrm>
          </p:grpSpPr>
          <p:sp>
            <p:nvSpPr>
              <p:cNvPr id="32" name="Freeform 54"/>
              <p:cNvSpPr>
                <a:spLocks/>
              </p:cNvSpPr>
              <p:nvPr/>
            </p:nvSpPr>
            <p:spPr bwMode="auto">
              <a:xfrm rot="3038711">
                <a:off x="3781" y="3794"/>
                <a:ext cx="292" cy="384"/>
              </a:xfrm>
              <a:custGeom>
                <a:avLst/>
                <a:gdLst>
                  <a:gd name="T0" fmla="*/ 0 w 1200"/>
                  <a:gd name="T1" fmla="*/ 7 h 1312"/>
                  <a:gd name="T2" fmla="*/ 3 w 1200"/>
                  <a:gd name="T3" fmla="*/ 1 h 1312"/>
                  <a:gd name="T4" fmla="*/ 3 w 1200"/>
                  <a:gd name="T5" fmla="*/ 1 h 1312"/>
                  <a:gd name="T6" fmla="*/ 4 w 1200"/>
                  <a:gd name="T7" fmla="*/ 2 h 1312"/>
                  <a:gd name="T8" fmla="*/ 4 w 1200"/>
                  <a:gd name="T9" fmla="*/ 2 h 1312"/>
                  <a:gd name="T10" fmla="*/ 4 w 1200"/>
                  <a:gd name="T11" fmla="*/ 4 h 1312"/>
                  <a:gd name="T12" fmla="*/ 3 w 1200"/>
                  <a:gd name="T13" fmla="*/ 6 h 1312"/>
                  <a:gd name="T14" fmla="*/ 2 w 1200"/>
                  <a:gd name="T15" fmla="*/ 9 h 1312"/>
                  <a:gd name="T16" fmla="*/ 1 w 1200"/>
                  <a:gd name="T17" fmla="*/ 9 h 1312"/>
                  <a:gd name="T18" fmla="*/ 1 w 1200"/>
                  <a:gd name="T19" fmla="*/ 8 h 1312"/>
                  <a:gd name="T20" fmla="*/ 0 w 1200"/>
                  <a:gd name="T21" fmla="*/ 8 h 1312"/>
                  <a:gd name="T22" fmla="*/ 0 w 1200"/>
                  <a:gd name="T23" fmla="*/ 7 h 1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"/>
                  <a:gd name="T37" fmla="*/ 0 h 1312"/>
                  <a:gd name="T38" fmla="*/ 1200 w 1200"/>
                  <a:gd name="T39" fmla="*/ 1312 h 13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55"/>
              <p:cNvSpPr>
                <a:spLocks/>
              </p:cNvSpPr>
              <p:nvPr/>
            </p:nvSpPr>
            <p:spPr bwMode="auto">
              <a:xfrm rot="3038711">
                <a:off x="4105" y="3893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56"/>
              <p:cNvSpPr>
                <a:spLocks/>
              </p:cNvSpPr>
              <p:nvPr/>
            </p:nvSpPr>
            <p:spPr bwMode="auto">
              <a:xfrm rot="3038711" flipH="1" flipV="1">
                <a:off x="3595" y="3934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" name="Group 53"/>
            <p:cNvGrpSpPr>
              <a:grpSpLocks/>
            </p:cNvGrpSpPr>
            <p:nvPr/>
          </p:nvGrpSpPr>
          <p:grpSpPr bwMode="auto">
            <a:xfrm rot="17847851">
              <a:off x="2616949" y="2018561"/>
              <a:ext cx="1055688" cy="463550"/>
              <a:chOff x="3587" y="3840"/>
              <a:chExt cx="665" cy="292"/>
            </a:xfrm>
          </p:grpSpPr>
          <p:sp>
            <p:nvSpPr>
              <p:cNvPr id="36" name="Freeform 54"/>
              <p:cNvSpPr>
                <a:spLocks/>
              </p:cNvSpPr>
              <p:nvPr/>
            </p:nvSpPr>
            <p:spPr bwMode="auto">
              <a:xfrm rot="3038711">
                <a:off x="3781" y="3794"/>
                <a:ext cx="292" cy="384"/>
              </a:xfrm>
              <a:custGeom>
                <a:avLst/>
                <a:gdLst>
                  <a:gd name="T0" fmla="*/ 0 w 1200"/>
                  <a:gd name="T1" fmla="*/ 7 h 1312"/>
                  <a:gd name="T2" fmla="*/ 3 w 1200"/>
                  <a:gd name="T3" fmla="*/ 1 h 1312"/>
                  <a:gd name="T4" fmla="*/ 3 w 1200"/>
                  <a:gd name="T5" fmla="*/ 1 h 1312"/>
                  <a:gd name="T6" fmla="*/ 4 w 1200"/>
                  <a:gd name="T7" fmla="*/ 2 h 1312"/>
                  <a:gd name="T8" fmla="*/ 4 w 1200"/>
                  <a:gd name="T9" fmla="*/ 2 h 1312"/>
                  <a:gd name="T10" fmla="*/ 4 w 1200"/>
                  <a:gd name="T11" fmla="*/ 4 h 1312"/>
                  <a:gd name="T12" fmla="*/ 3 w 1200"/>
                  <a:gd name="T13" fmla="*/ 6 h 1312"/>
                  <a:gd name="T14" fmla="*/ 2 w 1200"/>
                  <a:gd name="T15" fmla="*/ 9 h 1312"/>
                  <a:gd name="T16" fmla="*/ 1 w 1200"/>
                  <a:gd name="T17" fmla="*/ 9 h 1312"/>
                  <a:gd name="T18" fmla="*/ 1 w 1200"/>
                  <a:gd name="T19" fmla="*/ 8 h 1312"/>
                  <a:gd name="T20" fmla="*/ 0 w 1200"/>
                  <a:gd name="T21" fmla="*/ 8 h 1312"/>
                  <a:gd name="T22" fmla="*/ 0 w 1200"/>
                  <a:gd name="T23" fmla="*/ 7 h 1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"/>
                  <a:gd name="T37" fmla="*/ 0 h 1312"/>
                  <a:gd name="T38" fmla="*/ 1200 w 1200"/>
                  <a:gd name="T39" fmla="*/ 1312 h 13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 rot="3038711">
                <a:off x="4105" y="3893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56"/>
              <p:cNvSpPr>
                <a:spLocks/>
              </p:cNvSpPr>
              <p:nvPr/>
            </p:nvSpPr>
            <p:spPr bwMode="auto">
              <a:xfrm rot="3038711" flipH="1" flipV="1">
                <a:off x="3595" y="3934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" name="Group 53"/>
            <p:cNvGrpSpPr>
              <a:grpSpLocks/>
            </p:cNvGrpSpPr>
            <p:nvPr/>
          </p:nvGrpSpPr>
          <p:grpSpPr bwMode="auto">
            <a:xfrm rot="17602971">
              <a:off x="2259759" y="2018561"/>
              <a:ext cx="1055688" cy="463550"/>
              <a:chOff x="3587" y="3840"/>
              <a:chExt cx="665" cy="292"/>
            </a:xfrm>
          </p:grpSpPr>
          <p:sp>
            <p:nvSpPr>
              <p:cNvPr id="40" name="Freeform 54"/>
              <p:cNvSpPr>
                <a:spLocks/>
              </p:cNvSpPr>
              <p:nvPr/>
            </p:nvSpPr>
            <p:spPr bwMode="auto">
              <a:xfrm rot="3038711">
                <a:off x="3781" y="3794"/>
                <a:ext cx="292" cy="384"/>
              </a:xfrm>
              <a:custGeom>
                <a:avLst/>
                <a:gdLst>
                  <a:gd name="T0" fmla="*/ 0 w 1200"/>
                  <a:gd name="T1" fmla="*/ 7 h 1312"/>
                  <a:gd name="T2" fmla="*/ 3 w 1200"/>
                  <a:gd name="T3" fmla="*/ 1 h 1312"/>
                  <a:gd name="T4" fmla="*/ 3 w 1200"/>
                  <a:gd name="T5" fmla="*/ 1 h 1312"/>
                  <a:gd name="T6" fmla="*/ 4 w 1200"/>
                  <a:gd name="T7" fmla="*/ 2 h 1312"/>
                  <a:gd name="T8" fmla="*/ 4 w 1200"/>
                  <a:gd name="T9" fmla="*/ 2 h 1312"/>
                  <a:gd name="T10" fmla="*/ 4 w 1200"/>
                  <a:gd name="T11" fmla="*/ 4 h 1312"/>
                  <a:gd name="T12" fmla="*/ 3 w 1200"/>
                  <a:gd name="T13" fmla="*/ 6 h 1312"/>
                  <a:gd name="T14" fmla="*/ 2 w 1200"/>
                  <a:gd name="T15" fmla="*/ 9 h 1312"/>
                  <a:gd name="T16" fmla="*/ 1 w 1200"/>
                  <a:gd name="T17" fmla="*/ 9 h 1312"/>
                  <a:gd name="T18" fmla="*/ 1 w 1200"/>
                  <a:gd name="T19" fmla="*/ 8 h 1312"/>
                  <a:gd name="T20" fmla="*/ 0 w 1200"/>
                  <a:gd name="T21" fmla="*/ 8 h 1312"/>
                  <a:gd name="T22" fmla="*/ 0 w 1200"/>
                  <a:gd name="T23" fmla="*/ 7 h 1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"/>
                  <a:gd name="T37" fmla="*/ 0 h 1312"/>
                  <a:gd name="T38" fmla="*/ 1200 w 1200"/>
                  <a:gd name="T39" fmla="*/ 1312 h 13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55"/>
              <p:cNvSpPr>
                <a:spLocks/>
              </p:cNvSpPr>
              <p:nvPr/>
            </p:nvSpPr>
            <p:spPr bwMode="auto">
              <a:xfrm rot="3038711">
                <a:off x="4105" y="3893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56"/>
              <p:cNvSpPr>
                <a:spLocks/>
              </p:cNvSpPr>
              <p:nvPr/>
            </p:nvSpPr>
            <p:spPr bwMode="auto">
              <a:xfrm rot="3038711" flipH="1" flipV="1">
                <a:off x="3595" y="3934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3" name="Group 53"/>
            <p:cNvGrpSpPr>
              <a:grpSpLocks/>
            </p:cNvGrpSpPr>
            <p:nvPr/>
          </p:nvGrpSpPr>
          <p:grpSpPr bwMode="auto">
            <a:xfrm rot="18198106">
              <a:off x="1831131" y="2018561"/>
              <a:ext cx="1055688" cy="463550"/>
              <a:chOff x="3587" y="3840"/>
              <a:chExt cx="665" cy="292"/>
            </a:xfrm>
          </p:grpSpPr>
          <p:sp>
            <p:nvSpPr>
              <p:cNvPr id="44" name="Freeform 54"/>
              <p:cNvSpPr>
                <a:spLocks/>
              </p:cNvSpPr>
              <p:nvPr/>
            </p:nvSpPr>
            <p:spPr bwMode="auto">
              <a:xfrm rot="3038711">
                <a:off x="3781" y="3794"/>
                <a:ext cx="292" cy="384"/>
              </a:xfrm>
              <a:custGeom>
                <a:avLst/>
                <a:gdLst>
                  <a:gd name="T0" fmla="*/ 0 w 1200"/>
                  <a:gd name="T1" fmla="*/ 7 h 1312"/>
                  <a:gd name="T2" fmla="*/ 3 w 1200"/>
                  <a:gd name="T3" fmla="*/ 1 h 1312"/>
                  <a:gd name="T4" fmla="*/ 3 w 1200"/>
                  <a:gd name="T5" fmla="*/ 1 h 1312"/>
                  <a:gd name="T6" fmla="*/ 4 w 1200"/>
                  <a:gd name="T7" fmla="*/ 2 h 1312"/>
                  <a:gd name="T8" fmla="*/ 4 w 1200"/>
                  <a:gd name="T9" fmla="*/ 2 h 1312"/>
                  <a:gd name="T10" fmla="*/ 4 w 1200"/>
                  <a:gd name="T11" fmla="*/ 4 h 1312"/>
                  <a:gd name="T12" fmla="*/ 3 w 1200"/>
                  <a:gd name="T13" fmla="*/ 6 h 1312"/>
                  <a:gd name="T14" fmla="*/ 2 w 1200"/>
                  <a:gd name="T15" fmla="*/ 9 h 1312"/>
                  <a:gd name="T16" fmla="*/ 1 w 1200"/>
                  <a:gd name="T17" fmla="*/ 9 h 1312"/>
                  <a:gd name="T18" fmla="*/ 1 w 1200"/>
                  <a:gd name="T19" fmla="*/ 8 h 1312"/>
                  <a:gd name="T20" fmla="*/ 0 w 1200"/>
                  <a:gd name="T21" fmla="*/ 8 h 1312"/>
                  <a:gd name="T22" fmla="*/ 0 w 1200"/>
                  <a:gd name="T23" fmla="*/ 7 h 1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"/>
                  <a:gd name="T37" fmla="*/ 0 h 1312"/>
                  <a:gd name="T38" fmla="*/ 1200 w 1200"/>
                  <a:gd name="T39" fmla="*/ 1312 h 13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55"/>
              <p:cNvSpPr>
                <a:spLocks/>
              </p:cNvSpPr>
              <p:nvPr/>
            </p:nvSpPr>
            <p:spPr bwMode="auto">
              <a:xfrm rot="3038711">
                <a:off x="4105" y="3893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56"/>
              <p:cNvSpPr>
                <a:spLocks/>
              </p:cNvSpPr>
              <p:nvPr/>
            </p:nvSpPr>
            <p:spPr bwMode="auto">
              <a:xfrm rot="3038711" flipH="1" flipV="1">
                <a:off x="3595" y="3934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7" name="Group 53"/>
            <p:cNvGrpSpPr>
              <a:grpSpLocks/>
            </p:cNvGrpSpPr>
            <p:nvPr/>
          </p:nvGrpSpPr>
          <p:grpSpPr bwMode="auto">
            <a:xfrm rot="18358394">
              <a:off x="1259626" y="1947123"/>
              <a:ext cx="1055688" cy="463550"/>
              <a:chOff x="3587" y="3840"/>
              <a:chExt cx="665" cy="292"/>
            </a:xfrm>
          </p:grpSpPr>
          <p:sp>
            <p:nvSpPr>
              <p:cNvPr id="48" name="Freeform 54"/>
              <p:cNvSpPr>
                <a:spLocks/>
              </p:cNvSpPr>
              <p:nvPr/>
            </p:nvSpPr>
            <p:spPr bwMode="auto">
              <a:xfrm rot="3038711">
                <a:off x="3781" y="3794"/>
                <a:ext cx="292" cy="384"/>
              </a:xfrm>
              <a:custGeom>
                <a:avLst/>
                <a:gdLst>
                  <a:gd name="T0" fmla="*/ 0 w 1200"/>
                  <a:gd name="T1" fmla="*/ 7 h 1312"/>
                  <a:gd name="T2" fmla="*/ 3 w 1200"/>
                  <a:gd name="T3" fmla="*/ 1 h 1312"/>
                  <a:gd name="T4" fmla="*/ 3 w 1200"/>
                  <a:gd name="T5" fmla="*/ 1 h 1312"/>
                  <a:gd name="T6" fmla="*/ 4 w 1200"/>
                  <a:gd name="T7" fmla="*/ 2 h 1312"/>
                  <a:gd name="T8" fmla="*/ 4 w 1200"/>
                  <a:gd name="T9" fmla="*/ 2 h 1312"/>
                  <a:gd name="T10" fmla="*/ 4 w 1200"/>
                  <a:gd name="T11" fmla="*/ 4 h 1312"/>
                  <a:gd name="T12" fmla="*/ 3 w 1200"/>
                  <a:gd name="T13" fmla="*/ 6 h 1312"/>
                  <a:gd name="T14" fmla="*/ 2 w 1200"/>
                  <a:gd name="T15" fmla="*/ 9 h 1312"/>
                  <a:gd name="T16" fmla="*/ 1 w 1200"/>
                  <a:gd name="T17" fmla="*/ 9 h 1312"/>
                  <a:gd name="T18" fmla="*/ 1 w 1200"/>
                  <a:gd name="T19" fmla="*/ 8 h 1312"/>
                  <a:gd name="T20" fmla="*/ 0 w 1200"/>
                  <a:gd name="T21" fmla="*/ 8 h 1312"/>
                  <a:gd name="T22" fmla="*/ 0 w 1200"/>
                  <a:gd name="T23" fmla="*/ 7 h 1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"/>
                  <a:gd name="T37" fmla="*/ 0 h 1312"/>
                  <a:gd name="T38" fmla="*/ 1200 w 1200"/>
                  <a:gd name="T39" fmla="*/ 1312 h 13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55"/>
              <p:cNvSpPr>
                <a:spLocks/>
              </p:cNvSpPr>
              <p:nvPr/>
            </p:nvSpPr>
            <p:spPr bwMode="auto">
              <a:xfrm rot="3038711">
                <a:off x="4105" y="3893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56"/>
              <p:cNvSpPr>
                <a:spLocks/>
              </p:cNvSpPr>
              <p:nvPr/>
            </p:nvSpPr>
            <p:spPr bwMode="auto">
              <a:xfrm rot="3038711" flipH="1" flipV="1">
                <a:off x="3595" y="3934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" name="Group 53"/>
            <p:cNvGrpSpPr>
              <a:grpSpLocks/>
            </p:cNvGrpSpPr>
            <p:nvPr/>
          </p:nvGrpSpPr>
          <p:grpSpPr bwMode="auto">
            <a:xfrm rot="13411636">
              <a:off x="657401" y="2085725"/>
              <a:ext cx="1055688" cy="463550"/>
              <a:chOff x="3587" y="3840"/>
              <a:chExt cx="665" cy="292"/>
            </a:xfrm>
          </p:grpSpPr>
          <p:sp>
            <p:nvSpPr>
              <p:cNvPr id="52" name="Freeform 54"/>
              <p:cNvSpPr>
                <a:spLocks/>
              </p:cNvSpPr>
              <p:nvPr/>
            </p:nvSpPr>
            <p:spPr bwMode="auto">
              <a:xfrm rot="3038711">
                <a:off x="3781" y="3794"/>
                <a:ext cx="292" cy="384"/>
              </a:xfrm>
              <a:custGeom>
                <a:avLst/>
                <a:gdLst>
                  <a:gd name="T0" fmla="*/ 0 w 1200"/>
                  <a:gd name="T1" fmla="*/ 7 h 1312"/>
                  <a:gd name="T2" fmla="*/ 3 w 1200"/>
                  <a:gd name="T3" fmla="*/ 1 h 1312"/>
                  <a:gd name="T4" fmla="*/ 3 w 1200"/>
                  <a:gd name="T5" fmla="*/ 1 h 1312"/>
                  <a:gd name="T6" fmla="*/ 4 w 1200"/>
                  <a:gd name="T7" fmla="*/ 2 h 1312"/>
                  <a:gd name="T8" fmla="*/ 4 w 1200"/>
                  <a:gd name="T9" fmla="*/ 2 h 1312"/>
                  <a:gd name="T10" fmla="*/ 4 w 1200"/>
                  <a:gd name="T11" fmla="*/ 4 h 1312"/>
                  <a:gd name="T12" fmla="*/ 3 w 1200"/>
                  <a:gd name="T13" fmla="*/ 6 h 1312"/>
                  <a:gd name="T14" fmla="*/ 2 w 1200"/>
                  <a:gd name="T15" fmla="*/ 9 h 1312"/>
                  <a:gd name="T16" fmla="*/ 1 w 1200"/>
                  <a:gd name="T17" fmla="*/ 9 h 1312"/>
                  <a:gd name="T18" fmla="*/ 1 w 1200"/>
                  <a:gd name="T19" fmla="*/ 8 h 1312"/>
                  <a:gd name="T20" fmla="*/ 0 w 1200"/>
                  <a:gd name="T21" fmla="*/ 8 h 1312"/>
                  <a:gd name="T22" fmla="*/ 0 w 1200"/>
                  <a:gd name="T23" fmla="*/ 7 h 1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"/>
                  <a:gd name="T37" fmla="*/ 0 h 1312"/>
                  <a:gd name="T38" fmla="*/ 1200 w 1200"/>
                  <a:gd name="T39" fmla="*/ 1312 h 13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55"/>
              <p:cNvSpPr>
                <a:spLocks/>
              </p:cNvSpPr>
              <p:nvPr/>
            </p:nvSpPr>
            <p:spPr bwMode="auto">
              <a:xfrm rot="3038711">
                <a:off x="4105" y="3893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56"/>
              <p:cNvSpPr>
                <a:spLocks/>
              </p:cNvSpPr>
              <p:nvPr/>
            </p:nvSpPr>
            <p:spPr bwMode="auto">
              <a:xfrm rot="3038711" flipH="1" flipV="1">
                <a:off x="3595" y="3934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" name="Group 53"/>
            <p:cNvGrpSpPr>
              <a:grpSpLocks/>
            </p:cNvGrpSpPr>
            <p:nvPr/>
          </p:nvGrpSpPr>
          <p:grpSpPr bwMode="auto">
            <a:xfrm rot="19802366">
              <a:off x="2759826" y="2304314"/>
              <a:ext cx="1055688" cy="463550"/>
              <a:chOff x="3587" y="3840"/>
              <a:chExt cx="665" cy="292"/>
            </a:xfrm>
          </p:grpSpPr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 rot="3038711">
                <a:off x="3781" y="3794"/>
                <a:ext cx="292" cy="384"/>
              </a:xfrm>
              <a:custGeom>
                <a:avLst/>
                <a:gdLst>
                  <a:gd name="T0" fmla="*/ 0 w 1200"/>
                  <a:gd name="T1" fmla="*/ 7 h 1312"/>
                  <a:gd name="T2" fmla="*/ 3 w 1200"/>
                  <a:gd name="T3" fmla="*/ 1 h 1312"/>
                  <a:gd name="T4" fmla="*/ 3 w 1200"/>
                  <a:gd name="T5" fmla="*/ 1 h 1312"/>
                  <a:gd name="T6" fmla="*/ 4 w 1200"/>
                  <a:gd name="T7" fmla="*/ 2 h 1312"/>
                  <a:gd name="T8" fmla="*/ 4 w 1200"/>
                  <a:gd name="T9" fmla="*/ 2 h 1312"/>
                  <a:gd name="T10" fmla="*/ 4 w 1200"/>
                  <a:gd name="T11" fmla="*/ 4 h 1312"/>
                  <a:gd name="T12" fmla="*/ 3 w 1200"/>
                  <a:gd name="T13" fmla="*/ 6 h 1312"/>
                  <a:gd name="T14" fmla="*/ 2 w 1200"/>
                  <a:gd name="T15" fmla="*/ 9 h 1312"/>
                  <a:gd name="T16" fmla="*/ 1 w 1200"/>
                  <a:gd name="T17" fmla="*/ 9 h 1312"/>
                  <a:gd name="T18" fmla="*/ 1 w 1200"/>
                  <a:gd name="T19" fmla="*/ 8 h 1312"/>
                  <a:gd name="T20" fmla="*/ 0 w 1200"/>
                  <a:gd name="T21" fmla="*/ 8 h 1312"/>
                  <a:gd name="T22" fmla="*/ 0 w 1200"/>
                  <a:gd name="T23" fmla="*/ 7 h 1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"/>
                  <a:gd name="T37" fmla="*/ 0 h 1312"/>
                  <a:gd name="T38" fmla="*/ 1200 w 1200"/>
                  <a:gd name="T39" fmla="*/ 1312 h 13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 rot="3038711">
                <a:off x="4105" y="3893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 rot="3038711" flipH="1" flipV="1">
                <a:off x="3595" y="3934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9" name="Group 53"/>
            <p:cNvGrpSpPr>
              <a:grpSpLocks/>
            </p:cNvGrpSpPr>
            <p:nvPr/>
          </p:nvGrpSpPr>
          <p:grpSpPr bwMode="auto">
            <a:xfrm rot="19802366">
              <a:off x="2188322" y="2304314"/>
              <a:ext cx="1055688" cy="463550"/>
              <a:chOff x="3587" y="3840"/>
              <a:chExt cx="665" cy="292"/>
            </a:xfrm>
          </p:grpSpPr>
          <p:sp>
            <p:nvSpPr>
              <p:cNvPr id="60" name="Freeform 54"/>
              <p:cNvSpPr>
                <a:spLocks/>
              </p:cNvSpPr>
              <p:nvPr/>
            </p:nvSpPr>
            <p:spPr bwMode="auto">
              <a:xfrm rot="3038711">
                <a:off x="3781" y="3794"/>
                <a:ext cx="292" cy="384"/>
              </a:xfrm>
              <a:custGeom>
                <a:avLst/>
                <a:gdLst>
                  <a:gd name="T0" fmla="*/ 0 w 1200"/>
                  <a:gd name="T1" fmla="*/ 7 h 1312"/>
                  <a:gd name="T2" fmla="*/ 3 w 1200"/>
                  <a:gd name="T3" fmla="*/ 1 h 1312"/>
                  <a:gd name="T4" fmla="*/ 3 w 1200"/>
                  <a:gd name="T5" fmla="*/ 1 h 1312"/>
                  <a:gd name="T6" fmla="*/ 4 w 1200"/>
                  <a:gd name="T7" fmla="*/ 2 h 1312"/>
                  <a:gd name="T8" fmla="*/ 4 w 1200"/>
                  <a:gd name="T9" fmla="*/ 2 h 1312"/>
                  <a:gd name="T10" fmla="*/ 4 w 1200"/>
                  <a:gd name="T11" fmla="*/ 4 h 1312"/>
                  <a:gd name="T12" fmla="*/ 3 w 1200"/>
                  <a:gd name="T13" fmla="*/ 6 h 1312"/>
                  <a:gd name="T14" fmla="*/ 2 w 1200"/>
                  <a:gd name="T15" fmla="*/ 9 h 1312"/>
                  <a:gd name="T16" fmla="*/ 1 w 1200"/>
                  <a:gd name="T17" fmla="*/ 9 h 1312"/>
                  <a:gd name="T18" fmla="*/ 1 w 1200"/>
                  <a:gd name="T19" fmla="*/ 8 h 1312"/>
                  <a:gd name="T20" fmla="*/ 0 w 1200"/>
                  <a:gd name="T21" fmla="*/ 8 h 1312"/>
                  <a:gd name="T22" fmla="*/ 0 w 1200"/>
                  <a:gd name="T23" fmla="*/ 7 h 1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"/>
                  <a:gd name="T37" fmla="*/ 0 h 1312"/>
                  <a:gd name="T38" fmla="*/ 1200 w 1200"/>
                  <a:gd name="T39" fmla="*/ 1312 h 13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55"/>
              <p:cNvSpPr>
                <a:spLocks/>
              </p:cNvSpPr>
              <p:nvPr/>
            </p:nvSpPr>
            <p:spPr bwMode="auto">
              <a:xfrm rot="3038711">
                <a:off x="4105" y="3893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56"/>
              <p:cNvSpPr>
                <a:spLocks/>
              </p:cNvSpPr>
              <p:nvPr/>
            </p:nvSpPr>
            <p:spPr bwMode="auto">
              <a:xfrm rot="3038711" flipH="1" flipV="1">
                <a:off x="3595" y="3934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3" name="Group 53"/>
            <p:cNvGrpSpPr>
              <a:grpSpLocks/>
            </p:cNvGrpSpPr>
            <p:nvPr/>
          </p:nvGrpSpPr>
          <p:grpSpPr bwMode="auto">
            <a:xfrm rot="19802366">
              <a:off x="1759693" y="2304313"/>
              <a:ext cx="1055688" cy="463550"/>
              <a:chOff x="3587" y="3840"/>
              <a:chExt cx="665" cy="292"/>
            </a:xfrm>
          </p:grpSpPr>
          <p:sp>
            <p:nvSpPr>
              <p:cNvPr id="64" name="Freeform 54"/>
              <p:cNvSpPr>
                <a:spLocks/>
              </p:cNvSpPr>
              <p:nvPr/>
            </p:nvSpPr>
            <p:spPr bwMode="auto">
              <a:xfrm rot="3038711">
                <a:off x="3781" y="3794"/>
                <a:ext cx="292" cy="384"/>
              </a:xfrm>
              <a:custGeom>
                <a:avLst/>
                <a:gdLst>
                  <a:gd name="T0" fmla="*/ 0 w 1200"/>
                  <a:gd name="T1" fmla="*/ 7 h 1312"/>
                  <a:gd name="T2" fmla="*/ 3 w 1200"/>
                  <a:gd name="T3" fmla="*/ 1 h 1312"/>
                  <a:gd name="T4" fmla="*/ 3 w 1200"/>
                  <a:gd name="T5" fmla="*/ 1 h 1312"/>
                  <a:gd name="T6" fmla="*/ 4 w 1200"/>
                  <a:gd name="T7" fmla="*/ 2 h 1312"/>
                  <a:gd name="T8" fmla="*/ 4 w 1200"/>
                  <a:gd name="T9" fmla="*/ 2 h 1312"/>
                  <a:gd name="T10" fmla="*/ 4 w 1200"/>
                  <a:gd name="T11" fmla="*/ 4 h 1312"/>
                  <a:gd name="T12" fmla="*/ 3 w 1200"/>
                  <a:gd name="T13" fmla="*/ 6 h 1312"/>
                  <a:gd name="T14" fmla="*/ 2 w 1200"/>
                  <a:gd name="T15" fmla="*/ 9 h 1312"/>
                  <a:gd name="T16" fmla="*/ 1 w 1200"/>
                  <a:gd name="T17" fmla="*/ 9 h 1312"/>
                  <a:gd name="T18" fmla="*/ 1 w 1200"/>
                  <a:gd name="T19" fmla="*/ 8 h 1312"/>
                  <a:gd name="T20" fmla="*/ 0 w 1200"/>
                  <a:gd name="T21" fmla="*/ 8 h 1312"/>
                  <a:gd name="T22" fmla="*/ 0 w 1200"/>
                  <a:gd name="T23" fmla="*/ 7 h 1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"/>
                  <a:gd name="T37" fmla="*/ 0 h 1312"/>
                  <a:gd name="T38" fmla="*/ 1200 w 1200"/>
                  <a:gd name="T39" fmla="*/ 1312 h 13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55"/>
              <p:cNvSpPr>
                <a:spLocks/>
              </p:cNvSpPr>
              <p:nvPr/>
            </p:nvSpPr>
            <p:spPr bwMode="auto">
              <a:xfrm rot="3038711">
                <a:off x="4105" y="3893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56"/>
              <p:cNvSpPr>
                <a:spLocks/>
              </p:cNvSpPr>
              <p:nvPr/>
            </p:nvSpPr>
            <p:spPr bwMode="auto">
              <a:xfrm rot="3038711" flipH="1" flipV="1">
                <a:off x="3595" y="3934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7" name="Group 53"/>
            <p:cNvGrpSpPr>
              <a:grpSpLocks/>
            </p:cNvGrpSpPr>
            <p:nvPr/>
          </p:nvGrpSpPr>
          <p:grpSpPr bwMode="auto">
            <a:xfrm rot="19802366">
              <a:off x="1188189" y="2304312"/>
              <a:ext cx="1055688" cy="463550"/>
              <a:chOff x="3587" y="3840"/>
              <a:chExt cx="665" cy="292"/>
            </a:xfrm>
          </p:grpSpPr>
          <p:sp>
            <p:nvSpPr>
              <p:cNvPr id="68" name="Freeform 54"/>
              <p:cNvSpPr>
                <a:spLocks/>
              </p:cNvSpPr>
              <p:nvPr/>
            </p:nvSpPr>
            <p:spPr bwMode="auto">
              <a:xfrm rot="3038711">
                <a:off x="3781" y="3794"/>
                <a:ext cx="292" cy="384"/>
              </a:xfrm>
              <a:custGeom>
                <a:avLst/>
                <a:gdLst>
                  <a:gd name="T0" fmla="*/ 0 w 1200"/>
                  <a:gd name="T1" fmla="*/ 7 h 1312"/>
                  <a:gd name="T2" fmla="*/ 3 w 1200"/>
                  <a:gd name="T3" fmla="*/ 1 h 1312"/>
                  <a:gd name="T4" fmla="*/ 3 w 1200"/>
                  <a:gd name="T5" fmla="*/ 1 h 1312"/>
                  <a:gd name="T6" fmla="*/ 4 w 1200"/>
                  <a:gd name="T7" fmla="*/ 2 h 1312"/>
                  <a:gd name="T8" fmla="*/ 4 w 1200"/>
                  <a:gd name="T9" fmla="*/ 2 h 1312"/>
                  <a:gd name="T10" fmla="*/ 4 w 1200"/>
                  <a:gd name="T11" fmla="*/ 4 h 1312"/>
                  <a:gd name="T12" fmla="*/ 3 w 1200"/>
                  <a:gd name="T13" fmla="*/ 6 h 1312"/>
                  <a:gd name="T14" fmla="*/ 2 w 1200"/>
                  <a:gd name="T15" fmla="*/ 9 h 1312"/>
                  <a:gd name="T16" fmla="*/ 1 w 1200"/>
                  <a:gd name="T17" fmla="*/ 9 h 1312"/>
                  <a:gd name="T18" fmla="*/ 1 w 1200"/>
                  <a:gd name="T19" fmla="*/ 8 h 1312"/>
                  <a:gd name="T20" fmla="*/ 0 w 1200"/>
                  <a:gd name="T21" fmla="*/ 8 h 1312"/>
                  <a:gd name="T22" fmla="*/ 0 w 1200"/>
                  <a:gd name="T23" fmla="*/ 7 h 1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"/>
                  <a:gd name="T37" fmla="*/ 0 h 1312"/>
                  <a:gd name="T38" fmla="*/ 1200 w 1200"/>
                  <a:gd name="T39" fmla="*/ 1312 h 13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55"/>
              <p:cNvSpPr>
                <a:spLocks/>
              </p:cNvSpPr>
              <p:nvPr/>
            </p:nvSpPr>
            <p:spPr bwMode="auto">
              <a:xfrm rot="3038711">
                <a:off x="4105" y="3893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56"/>
              <p:cNvSpPr>
                <a:spLocks/>
              </p:cNvSpPr>
              <p:nvPr/>
            </p:nvSpPr>
            <p:spPr bwMode="auto">
              <a:xfrm rot="3038711" flipH="1" flipV="1">
                <a:off x="3595" y="3934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" name="Group 53"/>
            <p:cNvGrpSpPr>
              <a:grpSpLocks/>
            </p:cNvGrpSpPr>
            <p:nvPr/>
          </p:nvGrpSpPr>
          <p:grpSpPr bwMode="auto">
            <a:xfrm rot="19802366">
              <a:off x="759561" y="2161436"/>
              <a:ext cx="1055688" cy="463550"/>
              <a:chOff x="3587" y="3840"/>
              <a:chExt cx="665" cy="292"/>
            </a:xfrm>
          </p:grpSpPr>
          <p:sp>
            <p:nvSpPr>
              <p:cNvPr id="72" name="Freeform 54"/>
              <p:cNvSpPr>
                <a:spLocks/>
              </p:cNvSpPr>
              <p:nvPr/>
            </p:nvSpPr>
            <p:spPr bwMode="auto">
              <a:xfrm rot="3038711">
                <a:off x="3781" y="3794"/>
                <a:ext cx="292" cy="384"/>
              </a:xfrm>
              <a:custGeom>
                <a:avLst/>
                <a:gdLst>
                  <a:gd name="T0" fmla="*/ 0 w 1200"/>
                  <a:gd name="T1" fmla="*/ 7 h 1312"/>
                  <a:gd name="T2" fmla="*/ 3 w 1200"/>
                  <a:gd name="T3" fmla="*/ 1 h 1312"/>
                  <a:gd name="T4" fmla="*/ 3 w 1200"/>
                  <a:gd name="T5" fmla="*/ 1 h 1312"/>
                  <a:gd name="T6" fmla="*/ 4 w 1200"/>
                  <a:gd name="T7" fmla="*/ 2 h 1312"/>
                  <a:gd name="T8" fmla="*/ 4 w 1200"/>
                  <a:gd name="T9" fmla="*/ 2 h 1312"/>
                  <a:gd name="T10" fmla="*/ 4 w 1200"/>
                  <a:gd name="T11" fmla="*/ 4 h 1312"/>
                  <a:gd name="T12" fmla="*/ 3 w 1200"/>
                  <a:gd name="T13" fmla="*/ 6 h 1312"/>
                  <a:gd name="T14" fmla="*/ 2 w 1200"/>
                  <a:gd name="T15" fmla="*/ 9 h 1312"/>
                  <a:gd name="T16" fmla="*/ 1 w 1200"/>
                  <a:gd name="T17" fmla="*/ 9 h 1312"/>
                  <a:gd name="T18" fmla="*/ 1 w 1200"/>
                  <a:gd name="T19" fmla="*/ 8 h 1312"/>
                  <a:gd name="T20" fmla="*/ 0 w 1200"/>
                  <a:gd name="T21" fmla="*/ 8 h 1312"/>
                  <a:gd name="T22" fmla="*/ 0 w 1200"/>
                  <a:gd name="T23" fmla="*/ 7 h 13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"/>
                  <a:gd name="T37" fmla="*/ 0 h 1312"/>
                  <a:gd name="T38" fmla="*/ 1200 w 1200"/>
                  <a:gd name="T39" fmla="*/ 1312 h 13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55"/>
              <p:cNvSpPr>
                <a:spLocks/>
              </p:cNvSpPr>
              <p:nvPr/>
            </p:nvSpPr>
            <p:spPr bwMode="auto">
              <a:xfrm rot="3038711">
                <a:off x="4105" y="3893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56"/>
              <p:cNvSpPr>
                <a:spLocks/>
              </p:cNvSpPr>
              <p:nvPr/>
            </p:nvSpPr>
            <p:spPr bwMode="auto">
              <a:xfrm rot="3038711" flipH="1" flipV="1">
                <a:off x="3595" y="3934"/>
                <a:ext cx="140" cy="155"/>
              </a:xfrm>
              <a:custGeom>
                <a:avLst/>
                <a:gdLst>
                  <a:gd name="T0" fmla="*/ 0 w 576"/>
                  <a:gd name="T1" fmla="*/ 4 h 528"/>
                  <a:gd name="T2" fmla="*/ 1 w 576"/>
                  <a:gd name="T3" fmla="*/ 0 h 528"/>
                  <a:gd name="T4" fmla="*/ 1 w 576"/>
                  <a:gd name="T5" fmla="*/ 0 h 528"/>
                  <a:gd name="T6" fmla="*/ 1 w 576"/>
                  <a:gd name="T7" fmla="*/ 0 h 528"/>
                  <a:gd name="T8" fmla="*/ 2 w 576"/>
                  <a:gd name="T9" fmla="*/ 1 h 528"/>
                  <a:gd name="T10" fmla="*/ 2 w 576"/>
                  <a:gd name="T11" fmla="*/ 3 h 528"/>
                  <a:gd name="T12" fmla="*/ 2 w 576"/>
                  <a:gd name="T13" fmla="*/ 3 h 528"/>
                  <a:gd name="T14" fmla="*/ 0 w 576"/>
                  <a:gd name="T15" fmla="*/ 4 h 528"/>
                  <a:gd name="T16" fmla="*/ 0 w 576"/>
                  <a:gd name="T17" fmla="*/ 4 h 528"/>
                  <a:gd name="T18" fmla="*/ 1 w 576"/>
                  <a:gd name="T19" fmla="*/ 2 h 528"/>
                  <a:gd name="T20" fmla="*/ 0 w 576"/>
                  <a:gd name="T21" fmla="*/ 4 h 528"/>
                  <a:gd name="T22" fmla="*/ 1 w 576"/>
                  <a:gd name="T23" fmla="*/ 0 h 528"/>
                  <a:gd name="T24" fmla="*/ 0 w 576"/>
                  <a:gd name="T25" fmla="*/ 4 h 528"/>
                  <a:gd name="T26" fmla="*/ 0 w 576"/>
                  <a:gd name="T27" fmla="*/ 4 h 52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6"/>
                  <a:gd name="T43" fmla="*/ 0 h 528"/>
                  <a:gd name="T44" fmla="*/ 576 w 576"/>
                  <a:gd name="T45" fmla="*/ 528 h 52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5" name="Group 65"/>
            <p:cNvGrpSpPr>
              <a:grpSpLocks/>
            </p:cNvGrpSpPr>
            <p:nvPr/>
          </p:nvGrpSpPr>
          <p:grpSpPr bwMode="auto">
            <a:xfrm>
              <a:off x="6072198" y="1428736"/>
              <a:ext cx="1285884" cy="1357322"/>
              <a:chOff x="184" y="2655"/>
              <a:chExt cx="1070" cy="957"/>
            </a:xfrm>
          </p:grpSpPr>
          <p:grpSp>
            <p:nvGrpSpPr>
              <p:cNvPr id="76" name="Group 66"/>
              <p:cNvGrpSpPr>
                <a:grpSpLocks/>
              </p:cNvGrpSpPr>
              <p:nvPr/>
            </p:nvGrpSpPr>
            <p:grpSpPr bwMode="auto">
              <a:xfrm>
                <a:off x="184" y="2877"/>
                <a:ext cx="1070" cy="735"/>
                <a:chOff x="184" y="2877"/>
                <a:chExt cx="1070" cy="735"/>
              </a:xfrm>
            </p:grpSpPr>
            <p:sp>
              <p:nvSpPr>
                <p:cNvPr id="84" name="Line 67"/>
                <p:cNvSpPr>
                  <a:spLocks noChangeShapeType="1"/>
                </p:cNvSpPr>
                <p:nvPr/>
              </p:nvSpPr>
              <p:spPr bwMode="auto">
                <a:xfrm>
                  <a:off x="385" y="3612"/>
                  <a:ext cx="63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" name="Freeform 68"/>
                <p:cNvSpPr>
                  <a:spLocks/>
                </p:cNvSpPr>
                <p:nvPr/>
              </p:nvSpPr>
              <p:spPr bwMode="auto">
                <a:xfrm>
                  <a:off x="184" y="2877"/>
                  <a:ext cx="1070" cy="735"/>
                </a:xfrm>
                <a:custGeom>
                  <a:avLst/>
                  <a:gdLst>
                    <a:gd name="T0" fmla="*/ 836 w 1070"/>
                    <a:gd name="T1" fmla="*/ 735 h 735"/>
                    <a:gd name="T2" fmla="*/ 1018 w 1070"/>
                    <a:gd name="T3" fmla="*/ 508 h 735"/>
                    <a:gd name="T4" fmla="*/ 1040 w 1070"/>
                    <a:gd name="T5" fmla="*/ 251 h 735"/>
                    <a:gd name="T6" fmla="*/ 836 w 1070"/>
                    <a:gd name="T7" fmla="*/ 54 h 735"/>
                    <a:gd name="T8" fmla="*/ 428 w 1070"/>
                    <a:gd name="T9" fmla="*/ 9 h 735"/>
                    <a:gd name="T10" fmla="*/ 144 w 1070"/>
                    <a:gd name="T11" fmla="*/ 107 h 735"/>
                    <a:gd name="T12" fmla="*/ 16 w 1070"/>
                    <a:gd name="T13" fmla="*/ 275 h 735"/>
                    <a:gd name="T14" fmla="*/ 48 w 1070"/>
                    <a:gd name="T15" fmla="*/ 515 h 735"/>
                    <a:gd name="T16" fmla="*/ 201 w 1070"/>
                    <a:gd name="T17" fmla="*/ 735 h 7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70"/>
                    <a:gd name="T28" fmla="*/ 0 h 735"/>
                    <a:gd name="T29" fmla="*/ 1070 w 1070"/>
                    <a:gd name="T30" fmla="*/ 735 h 73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70" h="735">
                      <a:moveTo>
                        <a:pt x="836" y="735"/>
                      </a:moveTo>
                      <a:cubicBezTo>
                        <a:pt x="912" y="667"/>
                        <a:pt x="984" y="589"/>
                        <a:pt x="1018" y="508"/>
                      </a:cubicBezTo>
                      <a:cubicBezTo>
                        <a:pt x="1052" y="427"/>
                        <a:pt x="1070" y="327"/>
                        <a:pt x="1040" y="251"/>
                      </a:cubicBezTo>
                      <a:cubicBezTo>
                        <a:pt x="1010" y="175"/>
                        <a:pt x="938" y="94"/>
                        <a:pt x="836" y="54"/>
                      </a:cubicBezTo>
                      <a:cubicBezTo>
                        <a:pt x="734" y="14"/>
                        <a:pt x="543" y="0"/>
                        <a:pt x="428" y="9"/>
                      </a:cubicBezTo>
                      <a:cubicBezTo>
                        <a:pt x="313" y="18"/>
                        <a:pt x="213" y="63"/>
                        <a:pt x="144" y="107"/>
                      </a:cubicBezTo>
                      <a:cubicBezTo>
                        <a:pt x="75" y="151"/>
                        <a:pt x="32" y="207"/>
                        <a:pt x="16" y="275"/>
                      </a:cubicBezTo>
                      <a:cubicBezTo>
                        <a:pt x="0" y="343"/>
                        <a:pt x="17" y="438"/>
                        <a:pt x="48" y="515"/>
                      </a:cubicBezTo>
                      <a:cubicBezTo>
                        <a:pt x="79" y="592"/>
                        <a:pt x="169" y="689"/>
                        <a:pt x="201" y="735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7" name="Group 69"/>
              <p:cNvGrpSpPr>
                <a:grpSpLocks/>
              </p:cNvGrpSpPr>
              <p:nvPr/>
            </p:nvGrpSpPr>
            <p:grpSpPr bwMode="auto">
              <a:xfrm>
                <a:off x="400" y="2655"/>
                <a:ext cx="741" cy="758"/>
                <a:chOff x="400" y="2655"/>
                <a:chExt cx="741" cy="758"/>
              </a:xfrm>
            </p:grpSpPr>
            <p:grpSp>
              <p:nvGrpSpPr>
                <p:cNvPr id="78" name="Group 70"/>
                <p:cNvGrpSpPr>
                  <a:grpSpLocks/>
                </p:cNvGrpSpPr>
                <p:nvPr/>
              </p:nvGrpSpPr>
              <p:grpSpPr bwMode="auto">
                <a:xfrm>
                  <a:off x="400" y="2655"/>
                  <a:ext cx="711" cy="513"/>
                  <a:chOff x="400" y="2655"/>
                  <a:chExt cx="711" cy="513"/>
                </a:xfrm>
              </p:grpSpPr>
              <p:sp>
                <p:nvSpPr>
                  <p:cNvPr id="80" name="Freeform 71"/>
                  <p:cNvSpPr>
                    <a:spLocks/>
                  </p:cNvSpPr>
                  <p:nvPr/>
                </p:nvSpPr>
                <p:spPr bwMode="auto">
                  <a:xfrm>
                    <a:off x="408" y="3096"/>
                    <a:ext cx="113" cy="72"/>
                  </a:xfrm>
                  <a:custGeom>
                    <a:avLst/>
                    <a:gdLst>
                      <a:gd name="T0" fmla="*/ 0 w 113"/>
                      <a:gd name="T1" fmla="*/ 0 h 72"/>
                      <a:gd name="T2" fmla="*/ 23 w 113"/>
                      <a:gd name="T3" fmla="*/ 62 h 72"/>
                      <a:gd name="T4" fmla="*/ 113 w 113"/>
                      <a:gd name="T5" fmla="*/ 62 h 72"/>
                      <a:gd name="T6" fmla="*/ 0 60000 65536"/>
                      <a:gd name="T7" fmla="*/ 0 60000 65536"/>
                      <a:gd name="T8" fmla="*/ 0 60000 65536"/>
                      <a:gd name="T9" fmla="*/ 0 w 113"/>
                      <a:gd name="T10" fmla="*/ 0 h 72"/>
                      <a:gd name="T11" fmla="*/ 113 w 113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3" h="72">
                        <a:moveTo>
                          <a:pt x="0" y="0"/>
                        </a:moveTo>
                        <a:cubicBezTo>
                          <a:pt x="3" y="10"/>
                          <a:pt x="4" y="52"/>
                          <a:pt x="23" y="62"/>
                        </a:cubicBezTo>
                        <a:cubicBezTo>
                          <a:pt x="42" y="72"/>
                          <a:pt x="79" y="69"/>
                          <a:pt x="113" y="6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" name="Freeform 72"/>
                  <p:cNvSpPr>
                    <a:spLocks/>
                  </p:cNvSpPr>
                  <p:nvPr/>
                </p:nvSpPr>
                <p:spPr bwMode="auto">
                  <a:xfrm>
                    <a:off x="400" y="2655"/>
                    <a:ext cx="696" cy="465"/>
                  </a:xfrm>
                  <a:custGeom>
                    <a:avLst/>
                    <a:gdLst>
                      <a:gd name="T0" fmla="*/ 0 w 696"/>
                      <a:gd name="T1" fmla="*/ 465 h 465"/>
                      <a:gd name="T2" fmla="*/ 48 w 696"/>
                      <a:gd name="T3" fmla="*/ 193 h 465"/>
                      <a:gd name="T4" fmla="*/ 168 w 696"/>
                      <a:gd name="T5" fmla="*/ 57 h 465"/>
                      <a:gd name="T6" fmla="*/ 344 w 696"/>
                      <a:gd name="T7" fmla="*/ 9 h 465"/>
                      <a:gd name="T8" fmla="*/ 544 w 696"/>
                      <a:gd name="T9" fmla="*/ 113 h 465"/>
                      <a:gd name="T10" fmla="*/ 696 w 696"/>
                      <a:gd name="T11" fmla="*/ 321 h 46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96"/>
                      <a:gd name="T19" fmla="*/ 0 h 465"/>
                      <a:gd name="T20" fmla="*/ 696 w 696"/>
                      <a:gd name="T21" fmla="*/ 465 h 46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96" h="465">
                        <a:moveTo>
                          <a:pt x="0" y="465"/>
                        </a:moveTo>
                        <a:cubicBezTo>
                          <a:pt x="8" y="420"/>
                          <a:pt x="20" y="261"/>
                          <a:pt x="48" y="193"/>
                        </a:cubicBezTo>
                        <a:cubicBezTo>
                          <a:pt x="76" y="125"/>
                          <a:pt x="119" y="88"/>
                          <a:pt x="168" y="57"/>
                        </a:cubicBezTo>
                        <a:cubicBezTo>
                          <a:pt x="217" y="26"/>
                          <a:pt x="281" y="0"/>
                          <a:pt x="344" y="9"/>
                        </a:cubicBezTo>
                        <a:cubicBezTo>
                          <a:pt x="407" y="18"/>
                          <a:pt x="485" y="61"/>
                          <a:pt x="544" y="113"/>
                        </a:cubicBezTo>
                        <a:cubicBezTo>
                          <a:pt x="603" y="165"/>
                          <a:pt x="664" y="278"/>
                          <a:pt x="696" y="321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" name="Freeform 73"/>
                  <p:cNvSpPr>
                    <a:spLocks/>
                  </p:cNvSpPr>
                  <p:nvPr/>
                </p:nvSpPr>
                <p:spPr bwMode="auto">
                  <a:xfrm>
                    <a:off x="521" y="2786"/>
                    <a:ext cx="415" cy="369"/>
                  </a:xfrm>
                  <a:custGeom>
                    <a:avLst/>
                    <a:gdLst>
                      <a:gd name="T0" fmla="*/ 0 w 415"/>
                      <a:gd name="T1" fmla="*/ 369 h 369"/>
                      <a:gd name="T2" fmla="*/ 55 w 415"/>
                      <a:gd name="T3" fmla="*/ 99 h 369"/>
                      <a:gd name="T4" fmla="*/ 175 w 415"/>
                      <a:gd name="T5" fmla="*/ 6 h 369"/>
                      <a:gd name="T6" fmla="*/ 335 w 415"/>
                      <a:gd name="T7" fmla="*/ 62 h 369"/>
                      <a:gd name="T8" fmla="*/ 415 w 415"/>
                      <a:gd name="T9" fmla="*/ 142 h 3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5"/>
                      <a:gd name="T16" fmla="*/ 0 h 369"/>
                      <a:gd name="T17" fmla="*/ 415 w 415"/>
                      <a:gd name="T18" fmla="*/ 369 h 3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5" h="369">
                        <a:moveTo>
                          <a:pt x="0" y="369"/>
                        </a:moveTo>
                        <a:cubicBezTo>
                          <a:pt x="9" y="324"/>
                          <a:pt x="26" y="160"/>
                          <a:pt x="55" y="99"/>
                        </a:cubicBezTo>
                        <a:cubicBezTo>
                          <a:pt x="84" y="38"/>
                          <a:pt x="128" y="12"/>
                          <a:pt x="175" y="6"/>
                        </a:cubicBezTo>
                        <a:cubicBezTo>
                          <a:pt x="222" y="0"/>
                          <a:pt x="295" y="39"/>
                          <a:pt x="335" y="62"/>
                        </a:cubicBezTo>
                        <a:cubicBezTo>
                          <a:pt x="375" y="85"/>
                          <a:pt x="398" y="125"/>
                          <a:pt x="415" y="14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" name="Freeform 74"/>
                  <p:cNvSpPr>
                    <a:spLocks/>
                  </p:cNvSpPr>
                  <p:nvPr/>
                </p:nvSpPr>
                <p:spPr bwMode="auto">
                  <a:xfrm>
                    <a:off x="928" y="2915"/>
                    <a:ext cx="183" cy="107"/>
                  </a:xfrm>
                  <a:custGeom>
                    <a:avLst/>
                    <a:gdLst>
                      <a:gd name="T0" fmla="*/ 0 w 183"/>
                      <a:gd name="T1" fmla="*/ 13 h 107"/>
                      <a:gd name="T2" fmla="*/ 92 w 183"/>
                      <a:gd name="T3" fmla="*/ 16 h 107"/>
                      <a:gd name="T4" fmla="*/ 183 w 183"/>
                      <a:gd name="T5" fmla="*/ 107 h 107"/>
                      <a:gd name="T6" fmla="*/ 0 60000 65536"/>
                      <a:gd name="T7" fmla="*/ 0 60000 65536"/>
                      <a:gd name="T8" fmla="*/ 0 60000 65536"/>
                      <a:gd name="T9" fmla="*/ 0 w 183"/>
                      <a:gd name="T10" fmla="*/ 0 h 107"/>
                      <a:gd name="T11" fmla="*/ 183 w 183"/>
                      <a:gd name="T12" fmla="*/ 107 h 10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83" h="107">
                        <a:moveTo>
                          <a:pt x="0" y="13"/>
                        </a:moveTo>
                        <a:cubicBezTo>
                          <a:pt x="15" y="15"/>
                          <a:pt x="62" y="0"/>
                          <a:pt x="92" y="16"/>
                        </a:cubicBezTo>
                        <a:cubicBezTo>
                          <a:pt x="122" y="32"/>
                          <a:pt x="152" y="73"/>
                          <a:pt x="183" y="10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9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422" y="2957"/>
                  <a:ext cx="719" cy="4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3600" b="1" dirty="0" smtClean="0"/>
                    <a:t>1кг</a:t>
                  </a:r>
                  <a:endParaRPr lang="ru-RU" sz="3600" b="1" dirty="0"/>
                </a:p>
              </p:txBody>
            </p:sp>
          </p:grpSp>
        </p:grpSp>
      </p:grpSp>
      <p:grpSp>
        <p:nvGrpSpPr>
          <p:cNvPr id="86" name="Group 53"/>
          <p:cNvGrpSpPr>
            <a:grpSpLocks/>
          </p:cNvGrpSpPr>
          <p:nvPr/>
        </p:nvGrpSpPr>
        <p:grpSpPr bwMode="auto">
          <a:xfrm rot="18803287">
            <a:off x="1447699" y="3844038"/>
            <a:ext cx="1912933" cy="876285"/>
            <a:chOff x="3587" y="3840"/>
            <a:chExt cx="665" cy="292"/>
          </a:xfrm>
        </p:grpSpPr>
        <p:sp>
          <p:nvSpPr>
            <p:cNvPr id="87" name="Freeform 54"/>
            <p:cNvSpPr>
              <a:spLocks/>
            </p:cNvSpPr>
            <p:nvPr/>
          </p:nvSpPr>
          <p:spPr bwMode="auto">
            <a:xfrm rot="3038711">
              <a:off x="3781" y="3794"/>
              <a:ext cx="292" cy="384"/>
            </a:xfrm>
            <a:custGeom>
              <a:avLst/>
              <a:gdLst>
                <a:gd name="T0" fmla="*/ 0 w 1200"/>
                <a:gd name="T1" fmla="*/ 7 h 1312"/>
                <a:gd name="T2" fmla="*/ 3 w 1200"/>
                <a:gd name="T3" fmla="*/ 1 h 1312"/>
                <a:gd name="T4" fmla="*/ 3 w 1200"/>
                <a:gd name="T5" fmla="*/ 1 h 1312"/>
                <a:gd name="T6" fmla="*/ 4 w 1200"/>
                <a:gd name="T7" fmla="*/ 2 h 1312"/>
                <a:gd name="T8" fmla="*/ 4 w 1200"/>
                <a:gd name="T9" fmla="*/ 2 h 1312"/>
                <a:gd name="T10" fmla="*/ 4 w 1200"/>
                <a:gd name="T11" fmla="*/ 4 h 1312"/>
                <a:gd name="T12" fmla="*/ 3 w 1200"/>
                <a:gd name="T13" fmla="*/ 6 h 1312"/>
                <a:gd name="T14" fmla="*/ 2 w 1200"/>
                <a:gd name="T15" fmla="*/ 9 h 1312"/>
                <a:gd name="T16" fmla="*/ 1 w 1200"/>
                <a:gd name="T17" fmla="*/ 9 h 1312"/>
                <a:gd name="T18" fmla="*/ 1 w 1200"/>
                <a:gd name="T19" fmla="*/ 8 h 1312"/>
                <a:gd name="T20" fmla="*/ 0 w 1200"/>
                <a:gd name="T21" fmla="*/ 8 h 1312"/>
                <a:gd name="T22" fmla="*/ 0 w 1200"/>
                <a:gd name="T23" fmla="*/ 7 h 13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00"/>
                <a:gd name="T37" fmla="*/ 0 h 1312"/>
                <a:gd name="T38" fmla="*/ 1200 w 1200"/>
                <a:gd name="T39" fmla="*/ 1312 h 13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00" h="1312">
                  <a:moveTo>
                    <a:pt x="0" y="952"/>
                  </a:moveTo>
                  <a:cubicBezTo>
                    <a:pt x="304" y="612"/>
                    <a:pt x="608" y="272"/>
                    <a:pt x="768" y="136"/>
                  </a:cubicBezTo>
                  <a:cubicBezTo>
                    <a:pt x="928" y="0"/>
                    <a:pt x="904" y="120"/>
                    <a:pt x="960" y="136"/>
                  </a:cubicBezTo>
                  <a:cubicBezTo>
                    <a:pt x="1016" y="152"/>
                    <a:pt x="1064" y="200"/>
                    <a:pt x="1104" y="232"/>
                  </a:cubicBezTo>
                  <a:cubicBezTo>
                    <a:pt x="1144" y="264"/>
                    <a:pt x="1200" y="280"/>
                    <a:pt x="1200" y="328"/>
                  </a:cubicBezTo>
                  <a:cubicBezTo>
                    <a:pt x="1200" y="376"/>
                    <a:pt x="1168" y="440"/>
                    <a:pt x="1104" y="520"/>
                  </a:cubicBezTo>
                  <a:cubicBezTo>
                    <a:pt x="1040" y="600"/>
                    <a:pt x="920" y="688"/>
                    <a:pt x="816" y="808"/>
                  </a:cubicBezTo>
                  <a:cubicBezTo>
                    <a:pt x="712" y="928"/>
                    <a:pt x="552" y="1168"/>
                    <a:pt x="480" y="1240"/>
                  </a:cubicBezTo>
                  <a:cubicBezTo>
                    <a:pt x="408" y="1312"/>
                    <a:pt x="432" y="1256"/>
                    <a:pt x="384" y="1240"/>
                  </a:cubicBezTo>
                  <a:cubicBezTo>
                    <a:pt x="336" y="1224"/>
                    <a:pt x="240" y="1176"/>
                    <a:pt x="192" y="1144"/>
                  </a:cubicBezTo>
                  <a:cubicBezTo>
                    <a:pt x="144" y="1112"/>
                    <a:pt x="128" y="1072"/>
                    <a:pt x="96" y="1048"/>
                  </a:cubicBezTo>
                  <a:cubicBezTo>
                    <a:pt x="64" y="1024"/>
                    <a:pt x="32" y="1012"/>
                    <a:pt x="0" y="100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55"/>
            <p:cNvSpPr>
              <a:spLocks/>
            </p:cNvSpPr>
            <p:nvPr/>
          </p:nvSpPr>
          <p:spPr bwMode="auto">
            <a:xfrm rot="3038711">
              <a:off x="4105" y="3893"/>
              <a:ext cx="140" cy="155"/>
            </a:xfrm>
            <a:custGeom>
              <a:avLst/>
              <a:gdLst>
                <a:gd name="T0" fmla="*/ 0 w 576"/>
                <a:gd name="T1" fmla="*/ 4 h 528"/>
                <a:gd name="T2" fmla="*/ 1 w 576"/>
                <a:gd name="T3" fmla="*/ 0 h 528"/>
                <a:gd name="T4" fmla="*/ 1 w 576"/>
                <a:gd name="T5" fmla="*/ 0 h 528"/>
                <a:gd name="T6" fmla="*/ 1 w 576"/>
                <a:gd name="T7" fmla="*/ 0 h 528"/>
                <a:gd name="T8" fmla="*/ 2 w 576"/>
                <a:gd name="T9" fmla="*/ 1 h 528"/>
                <a:gd name="T10" fmla="*/ 2 w 576"/>
                <a:gd name="T11" fmla="*/ 3 h 528"/>
                <a:gd name="T12" fmla="*/ 2 w 576"/>
                <a:gd name="T13" fmla="*/ 3 h 528"/>
                <a:gd name="T14" fmla="*/ 0 w 576"/>
                <a:gd name="T15" fmla="*/ 4 h 528"/>
                <a:gd name="T16" fmla="*/ 0 w 576"/>
                <a:gd name="T17" fmla="*/ 4 h 528"/>
                <a:gd name="T18" fmla="*/ 1 w 576"/>
                <a:gd name="T19" fmla="*/ 2 h 528"/>
                <a:gd name="T20" fmla="*/ 0 w 576"/>
                <a:gd name="T21" fmla="*/ 4 h 528"/>
                <a:gd name="T22" fmla="*/ 1 w 576"/>
                <a:gd name="T23" fmla="*/ 0 h 528"/>
                <a:gd name="T24" fmla="*/ 0 w 576"/>
                <a:gd name="T25" fmla="*/ 4 h 528"/>
                <a:gd name="T26" fmla="*/ 0 w 576"/>
                <a:gd name="T27" fmla="*/ 4 h 5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6"/>
                <a:gd name="T43" fmla="*/ 0 h 528"/>
                <a:gd name="T44" fmla="*/ 576 w 576"/>
                <a:gd name="T45" fmla="*/ 528 h 5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6" h="528">
                  <a:moveTo>
                    <a:pt x="48" y="480"/>
                  </a:moveTo>
                  <a:lnTo>
                    <a:pt x="192" y="48"/>
                  </a:lnTo>
                  <a:lnTo>
                    <a:pt x="384" y="0"/>
                  </a:lnTo>
                  <a:lnTo>
                    <a:pt x="432" y="48"/>
                  </a:lnTo>
                  <a:lnTo>
                    <a:pt x="528" y="144"/>
                  </a:lnTo>
                  <a:lnTo>
                    <a:pt x="576" y="336"/>
                  </a:lnTo>
                  <a:lnTo>
                    <a:pt x="576" y="384"/>
                  </a:lnTo>
                  <a:lnTo>
                    <a:pt x="144" y="528"/>
                  </a:lnTo>
                  <a:lnTo>
                    <a:pt x="48" y="528"/>
                  </a:lnTo>
                  <a:lnTo>
                    <a:pt x="432" y="288"/>
                  </a:lnTo>
                  <a:lnTo>
                    <a:pt x="48" y="528"/>
                  </a:lnTo>
                  <a:lnTo>
                    <a:pt x="384" y="48"/>
                  </a:lnTo>
                  <a:lnTo>
                    <a:pt x="48" y="528"/>
                  </a:lnTo>
                  <a:lnTo>
                    <a:pt x="0" y="480"/>
                  </a:lnTo>
                </a:path>
              </a:pathLst>
            </a:custGeom>
            <a:solidFill>
              <a:srgbClr val="FF0000"/>
            </a:solidFill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56"/>
            <p:cNvSpPr>
              <a:spLocks/>
            </p:cNvSpPr>
            <p:nvPr/>
          </p:nvSpPr>
          <p:spPr bwMode="auto">
            <a:xfrm rot="3038711" flipH="1" flipV="1">
              <a:off x="3595" y="3934"/>
              <a:ext cx="140" cy="155"/>
            </a:xfrm>
            <a:custGeom>
              <a:avLst/>
              <a:gdLst>
                <a:gd name="T0" fmla="*/ 0 w 576"/>
                <a:gd name="T1" fmla="*/ 4 h 528"/>
                <a:gd name="T2" fmla="*/ 1 w 576"/>
                <a:gd name="T3" fmla="*/ 0 h 528"/>
                <a:gd name="T4" fmla="*/ 1 w 576"/>
                <a:gd name="T5" fmla="*/ 0 h 528"/>
                <a:gd name="T6" fmla="*/ 1 w 576"/>
                <a:gd name="T7" fmla="*/ 0 h 528"/>
                <a:gd name="T8" fmla="*/ 2 w 576"/>
                <a:gd name="T9" fmla="*/ 1 h 528"/>
                <a:gd name="T10" fmla="*/ 2 w 576"/>
                <a:gd name="T11" fmla="*/ 3 h 528"/>
                <a:gd name="T12" fmla="*/ 2 w 576"/>
                <a:gd name="T13" fmla="*/ 3 h 528"/>
                <a:gd name="T14" fmla="*/ 0 w 576"/>
                <a:gd name="T15" fmla="*/ 4 h 528"/>
                <a:gd name="T16" fmla="*/ 0 w 576"/>
                <a:gd name="T17" fmla="*/ 4 h 528"/>
                <a:gd name="T18" fmla="*/ 1 w 576"/>
                <a:gd name="T19" fmla="*/ 2 h 528"/>
                <a:gd name="T20" fmla="*/ 0 w 576"/>
                <a:gd name="T21" fmla="*/ 4 h 528"/>
                <a:gd name="T22" fmla="*/ 1 w 576"/>
                <a:gd name="T23" fmla="*/ 0 h 528"/>
                <a:gd name="T24" fmla="*/ 0 w 576"/>
                <a:gd name="T25" fmla="*/ 4 h 528"/>
                <a:gd name="T26" fmla="*/ 0 w 576"/>
                <a:gd name="T27" fmla="*/ 4 h 5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6"/>
                <a:gd name="T43" fmla="*/ 0 h 528"/>
                <a:gd name="T44" fmla="*/ 576 w 576"/>
                <a:gd name="T45" fmla="*/ 528 h 5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6" h="528">
                  <a:moveTo>
                    <a:pt x="48" y="480"/>
                  </a:moveTo>
                  <a:lnTo>
                    <a:pt x="192" y="48"/>
                  </a:lnTo>
                  <a:lnTo>
                    <a:pt x="384" y="0"/>
                  </a:lnTo>
                  <a:lnTo>
                    <a:pt x="432" y="48"/>
                  </a:lnTo>
                  <a:lnTo>
                    <a:pt x="528" y="144"/>
                  </a:lnTo>
                  <a:lnTo>
                    <a:pt x="576" y="336"/>
                  </a:lnTo>
                  <a:lnTo>
                    <a:pt x="576" y="384"/>
                  </a:lnTo>
                  <a:lnTo>
                    <a:pt x="144" y="528"/>
                  </a:lnTo>
                  <a:lnTo>
                    <a:pt x="48" y="528"/>
                  </a:lnTo>
                  <a:lnTo>
                    <a:pt x="432" y="288"/>
                  </a:lnTo>
                  <a:lnTo>
                    <a:pt x="48" y="528"/>
                  </a:lnTo>
                  <a:lnTo>
                    <a:pt x="384" y="48"/>
                  </a:lnTo>
                  <a:lnTo>
                    <a:pt x="48" y="528"/>
                  </a:lnTo>
                  <a:lnTo>
                    <a:pt x="0" y="480"/>
                  </a:lnTo>
                </a:path>
              </a:pathLst>
            </a:custGeom>
            <a:solidFill>
              <a:srgbClr val="FF0000"/>
            </a:solidFill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6357950" y="3429000"/>
            <a:ext cx="8739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</a:rPr>
              <a:t>?</a:t>
            </a:r>
            <a:endParaRPr lang="ru-RU" sz="8800" b="1" dirty="0">
              <a:solidFill>
                <a:srgbClr val="C0000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3357554" y="3929066"/>
            <a:ext cx="2632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ГРАММ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786050" y="5429264"/>
            <a:ext cx="4357718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 кг = 1000 г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2" grpId="1"/>
      <p:bldP spid="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571604" y="928670"/>
            <a:ext cx="6429420" cy="5715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5786" y="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Гири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1500174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500 г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4572008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г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7686" y="5929330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г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884" y="6000768"/>
            <a:ext cx="74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г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6644" y="5143512"/>
            <a:ext cx="74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г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5272" y="5857892"/>
            <a:ext cx="74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г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786" y="3714752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 г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7884" y="3500438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 г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4678" y="5786454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 г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28596" y="928670"/>
            <a:ext cx="8358246" cy="57150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5786" y="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Аптекарские весы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0826" y="6215082"/>
            <a:ext cx="2286016" cy="4286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48" y="0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Электронные весы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00034" y="928670"/>
            <a:ext cx="4071966" cy="342902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357818" y="928670"/>
            <a:ext cx="3071834" cy="321471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3286116" y="3786190"/>
            <a:ext cx="3143272" cy="285752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0"/>
            <a:ext cx="83770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Старая русская система мер массы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071546"/>
            <a:ext cx="87154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Берковец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 10 пудов = 163,8 килограммов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 16,38 килограммов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 409,5 граммов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 12,8 граммов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Золотник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 4,26 граммов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 0,044 граммов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Группа 289"/>
          <p:cNvGrpSpPr/>
          <p:nvPr/>
        </p:nvGrpSpPr>
        <p:grpSpPr>
          <a:xfrm>
            <a:off x="1928794" y="1071546"/>
            <a:ext cx="4286280" cy="1942097"/>
            <a:chOff x="1928794" y="1071546"/>
            <a:chExt cx="4286280" cy="1942097"/>
          </a:xfrm>
        </p:grpSpPr>
        <p:grpSp>
          <p:nvGrpSpPr>
            <p:cNvPr id="262" name="Группа 261"/>
            <p:cNvGrpSpPr/>
            <p:nvPr/>
          </p:nvGrpSpPr>
          <p:grpSpPr>
            <a:xfrm>
              <a:off x="1928794" y="1643050"/>
              <a:ext cx="4286280" cy="1365327"/>
              <a:chOff x="2500298" y="1571612"/>
              <a:chExt cx="4286280" cy="1365327"/>
            </a:xfrm>
          </p:grpSpPr>
          <p:sp>
            <p:nvSpPr>
              <p:cNvPr id="261" name="AutoShape 3"/>
              <p:cNvSpPr>
                <a:spLocks noChangeArrowheads="1"/>
              </p:cNvSpPr>
              <p:nvPr/>
            </p:nvSpPr>
            <p:spPr bwMode="auto">
              <a:xfrm>
                <a:off x="4071934" y="2000240"/>
                <a:ext cx="857256" cy="936699"/>
              </a:xfrm>
              <a:prstGeom prst="triangle">
                <a:avLst>
                  <a:gd name="adj" fmla="val 48144"/>
                </a:avLst>
              </a:prstGeom>
              <a:gradFill rotWithShape="1">
                <a:gsLst>
                  <a:gs pos="0">
                    <a:srgbClr val="66FFFF"/>
                  </a:gs>
                  <a:gs pos="50000">
                    <a:srgbClr val="00CCFF"/>
                  </a:gs>
                  <a:gs pos="100000">
                    <a:srgbClr val="66FFFF"/>
                  </a:gs>
                </a:gsLst>
                <a:lin ang="189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grpSp>
            <p:nvGrpSpPr>
              <p:cNvPr id="253" name="Group 4"/>
              <p:cNvGrpSpPr>
                <a:grpSpLocks/>
              </p:cNvGrpSpPr>
              <p:nvPr/>
            </p:nvGrpSpPr>
            <p:grpSpPr bwMode="auto">
              <a:xfrm>
                <a:off x="2500298" y="1571612"/>
                <a:ext cx="4286280" cy="722385"/>
                <a:chOff x="288" y="2736"/>
                <a:chExt cx="5088" cy="768"/>
              </a:xfrm>
            </p:grpSpPr>
            <p:grpSp>
              <p:nvGrpSpPr>
                <p:cNvPr id="254" name="Group 5"/>
                <p:cNvGrpSpPr>
                  <a:grpSpLocks/>
                </p:cNvGrpSpPr>
                <p:nvPr/>
              </p:nvGrpSpPr>
              <p:grpSpPr bwMode="auto">
                <a:xfrm>
                  <a:off x="288" y="2736"/>
                  <a:ext cx="2256" cy="768"/>
                  <a:chOff x="240" y="2736"/>
                  <a:chExt cx="2256" cy="768"/>
                </a:xfrm>
              </p:grpSpPr>
              <p:sp>
                <p:nvSpPr>
                  <p:cNvPr id="259" name="AutoShape 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080" y="2088"/>
                    <a:ext cx="576" cy="2256"/>
                  </a:xfrm>
                  <a:prstGeom prst="flowChartDelay">
                    <a:avLst/>
                  </a:prstGeom>
                  <a:solidFill>
                    <a:schemeClr val="accent2"/>
                  </a:solidFill>
                  <a:ln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60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2736"/>
                    <a:ext cx="2256" cy="4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rgbClr val="0099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55" name="Group 8"/>
                <p:cNvGrpSpPr>
                  <a:grpSpLocks/>
                </p:cNvGrpSpPr>
                <p:nvPr/>
              </p:nvGrpSpPr>
              <p:grpSpPr bwMode="auto">
                <a:xfrm>
                  <a:off x="3120" y="2736"/>
                  <a:ext cx="2256" cy="768"/>
                  <a:chOff x="240" y="2736"/>
                  <a:chExt cx="2256" cy="768"/>
                </a:xfrm>
              </p:grpSpPr>
              <p:sp>
                <p:nvSpPr>
                  <p:cNvPr id="257" name="AutoShape 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080" y="2088"/>
                    <a:ext cx="576" cy="2256"/>
                  </a:xfrm>
                  <a:prstGeom prst="flowChartDelay">
                    <a:avLst/>
                  </a:prstGeom>
                  <a:solidFill>
                    <a:schemeClr val="accent2"/>
                  </a:solidFill>
                  <a:ln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8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2736"/>
                    <a:ext cx="2256" cy="4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rgbClr val="0099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6" name="AutoShape 11"/>
                <p:cNvSpPr>
                  <a:spLocks noChangeArrowheads="1"/>
                </p:cNvSpPr>
                <p:nvPr/>
              </p:nvSpPr>
              <p:spPr bwMode="auto">
                <a:xfrm>
                  <a:off x="2448" y="2976"/>
                  <a:ext cx="672" cy="192"/>
                </a:xfrm>
                <a:prstGeom prst="triangle">
                  <a:avLst>
                    <a:gd name="adj" fmla="val 50000"/>
                  </a:avLst>
                </a:prstGeom>
                <a:noFill/>
                <a:ln w="57150">
                  <a:solidFill>
                    <a:schemeClr val="accent2"/>
                  </a:solidFill>
                  <a:miter lim="800000"/>
                  <a:headEnd type="none" w="lg" len="lg"/>
                  <a:tailEnd type="none" w="lg" len="lg"/>
                </a:ln>
                <a:scene3d>
                  <a:camera prst="legacyObliqueTopRight">
                    <a:rot lat="0" lon="20999991" rev="0"/>
                  </a:camera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accent2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44" name="Group 442"/>
            <p:cNvGrpSpPr>
              <a:grpSpLocks/>
            </p:cNvGrpSpPr>
            <p:nvPr/>
          </p:nvGrpSpPr>
          <p:grpSpPr bwMode="auto">
            <a:xfrm>
              <a:off x="2000232" y="1071546"/>
              <a:ext cx="1785950" cy="1000132"/>
              <a:chOff x="4128" y="1200"/>
              <a:chExt cx="1632" cy="960"/>
            </a:xfrm>
          </p:grpSpPr>
          <p:sp>
            <p:nvSpPr>
              <p:cNvPr id="45" name="Freeform 443"/>
              <p:cNvSpPr>
                <a:spLocks/>
              </p:cNvSpPr>
              <p:nvPr/>
            </p:nvSpPr>
            <p:spPr bwMode="auto">
              <a:xfrm>
                <a:off x="4128" y="1567"/>
                <a:ext cx="1632" cy="593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272" y="392"/>
                  </a:cxn>
                  <a:cxn ang="0">
                    <a:pos x="792" y="640"/>
                  </a:cxn>
                  <a:cxn ang="0">
                    <a:pos x="1640" y="632"/>
                  </a:cxn>
                  <a:cxn ang="0">
                    <a:pos x="2080" y="392"/>
                  </a:cxn>
                  <a:cxn ang="0">
                    <a:pos x="2344" y="0"/>
                  </a:cxn>
                </a:cxnLst>
                <a:rect l="0" t="0" r="r" b="b"/>
                <a:pathLst>
                  <a:path w="2344" h="680">
                    <a:moveTo>
                      <a:pt x="0" y="56"/>
                    </a:moveTo>
                    <a:cubicBezTo>
                      <a:pt x="65" y="185"/>
                      <a:pt x="140" y="295"/>
                      <a:pt x="272" y="392"/>
                    </a:cubicBezTo>
                    <a:cubicBezTo>
                      <a:pt x="404" y="489"/>
                      <a:pt x="564" y="600"/>
                      <a:pt x="792" y="640"/>
                    </a:cubicBezTo>
                    <a:cubicBezTo>
                      <a:pt x="1020" y="680"/>
                      <a:pt x="1425" y="673"/>
                      <a:pt x="1640" y="632"/>
                    </a:cubicBezTo>
                    <a:cubicBezTo>
                      <a:pt x="1855" y="591"/>
                      <a:pt x="1963" y="497"/>
                      <a:pt x="2080" y="392"/>
                    </a:cubicBezTo>
                    <a:cubicBezTo>
                      <a:pt x="2197" y="287"/>
                      <a:pt x="2274" y="153"/>
                      <a:pt x="2344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33CCCC"/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444"/>
              <p:cNvSpPr>
                <a:spLocks noChangeArrowheads="1"/>
              </p:cNvSpPr>
              <p:nvPr/>
            </p:nvSpPr>
            <p:spPr bwMode="auto">
              <a:xfrm>
                <a:off x="4128" y="1296"/>
                <a:ext cx="1632" cy="55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7" name="Picture 445" descr="uz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440" y="1914"/>
                <a:ext cx="1042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" name="Freeform 446"/>
              <p:cNvSpPr>
                <a:spLocks/>
              </p:cNvSpPr>
              <p:nvPr/>
            </p:nvSpPr>
            <p:spPr bwMode="auto">
              <a:xfrm>
                <a:off x="4315" y="1260"/>
                <a:ext cx="563" cy="248"/>
              </a:xfrm>
              <a:custGeom>
                <a:avLst/>
                <a:gdLst>
                  <a:gd name="T0" fmla="*/ 0 w 2019"/>
                  <a:gd name="T1" fmla="*/ 7 h 480"/>
                  <a:gd name="T2" fmla="*/ 12 w 2019"/>
                  <a:gd name="T3" fmla="*/ 0 h 480"/>
                  <a:gd name="T4" fmla="*/ 7 w 2019"/>
                  <a:gd name="T5" fmla="*/ 34 h 480"/>
                  <a:gd name="T6" fmla="*/ 0 w 2019"/>
                  <a:gd name="T7" fmla="*/ 7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19"/>
                  <a:gd name="T13" fmla="*/ 0 h 480"/>
                  <a:gd name="T14" fmla="*/ 2019 w 2019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19" h="480">
                    <a:moveTo>
                      <a:pt x="0" y="96"/>
                    </a:moveTo>
                    <a:lnTo>
                      <a:pt x="2019" y="0"/>
                    </a:lnTo>
                    <a:lnTo>
                      <a:pt x="1171" y="48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447"/>
              <p:cNvSpPr>
                <a:spLocks/>
              </p:cNvSpPr>
              <p:nvPr/>
            </p:nvSpPr>
            <p:spPr bwMode="auto">
              <a:xfrm>
                <a:off x="4639" y="1258"/>
                <a:ext cx="246" cy="514"/>
              </a:xfrm>
              <a:custGeom>
                <a:avLst/>
                <a:gdLst>
                  <a:gd name="T0" fmla="*/ 0 w 880"/>
                  <a:gd name="T1" fmla="*/ 71 h 996"/>
                  <a:gd name="T2" fmla="*/ 5 w 880"/>
                  <a:gd name="T3" fmla="*/ 36 h 996"/>
                  <a:gd name="T4" fmla="*/ 5 w 880"/>
                  <a:gd name="T5" fmla="*/ 0 h 996"/>
                  <a:gd name="T6" fmla="*/ 0 w 880"/>
                  <a:gd name="T7" fmla="*/ 35 h 9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0"/>
                  <a:gd name="T13" fmla="*/ 0 h 996"/>
                  <a:gd name="T14" fmla="*/ 880 w 880"/>
                  <a:gd name="T15" fmla="*/ 996 h 9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0" h="996">
                    <a:moveTo>
                      <a:pt x="0" y="996"/>
                    </a:moveTo>
                    <a:lnTo>
                      <a:pt x="880" y="508"/>
                    </a:lnTo>
                    <a:cubicBezTo>
                      <a:pt x="868" y="337"/>
                      <a:pt x="860" y="170"/>
                      <a:pt x="849" y="0"/>
                    </a:cubicBezTo>
                    <a:lnTo>
                      <a:pt x="8" y="492"/>
                    </a:ln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448"/>
              <p:cNvSpPr>
                <a:spLocks/>
              </p:cNvSpPr>
              <p:nvPr/>
            </p:nvSpPr>
            <p:spPr bwMode="auto">
              <a:xfrm>
                <a:off x="4309" y="1305"/>
                <a:ext cx="335" cy="471"/>
              </a:xfrm>
              <a:custGeom>
                <a:avLst/>
                <a:gdLst>
                  <a:gd name="T0" fmla="*/ 7 w 1200"/>
                  <a:gd name="T1" fmla="*/ 65 h 912"/>
                  <a:gd name="T2" fmla="*/ 0 w 1200"/>
                  <a:gd name="T3" fmla="*/ 34 h 912"/>
                  <a:gd name="T4" fmla="*/ 0 w 1200"/>
                  <a:gd name="T5" fmla="*/ 0 h 912"/>
                  <a:gd name="T6" fmla="*/ 7 w 1200"/>
                  <a:gd name="T7" fmla="*/ 28 h 912"/>
                  <a:gd name="T8" fmla="*/ 7 w 1200"/>
                  <a:gd name="T9" fmla="*/ 65 h 9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"/>
                  <a:gd name="T16" fmla="*/ 0 h 912"/>
                  <a:gd name="T17" fmla="*/ 1200 w 1200"/>
                  <a:gd name="T18" fmla="*/ 912 h 9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" h="912">
                    <a:moveTo>
                      <a:pt x="1200" y="912"/>
                    </a:moveTo>
                    <a:lnTo>
                      <a:pt x="48" y="472"/>
                    </a:lnTo>
                    <a:lnTo>
                      <a:pt x="0" y="0"/>
                    </a:lnTo>
                    <a:lnTo>
                      <a:pt x="1192" y="400"/>
                    </a:lnTo>
                    <a:lnTo>
                      <a:pt x="1200" y="91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449"/>
              <p:cNvSpPr>
                <a:spLocks/>
              </p:cNvSpPr>
              <p:nvPr/>
            </p:nvSpPr>
            <p:spPr bwMode="auto">
              <a:xfrm>
                <a:off x="4312" y="1200"/>
                <a:ext cx="569" cy="109"/>
              </a:xfrm>
              <a:custGeom>
                <a:avLst/>
                <a:gdLst>
                  <a:gd name="T0" fmla="*/ 0 w 2039"/>
                  <a:gd name="T1" fmla="*/ 15 h 212"/>
                  <a:gd name="T2" fmla="*/ 2 w 2039"/>
                  <a:gd name="T3" fmla="*/ 8 h 212"/>
                  <a:gd name="T4" fmla="*/ 4 w 2039"/>
                  <a:gd name="T5" fmla="*/ 3 h 212"/>
                  <a:gd name="T6" fmla="*/ 8 w 2039"/>
                  <a:gd name="T7" fmla="*/ 1 h 212"/>
                  <a:gd name="T8" fmla="*/ 9 w 2039"/>
                  <a:gd name="T9" fmla="*/ 2 h 212"/>
                  <a:gd name="T10" fmla="*/ 12 w 2039"/>
                  <a:gd name="T11" fmla="*/ 8 h 2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39"/>
                  <a:gd name="T19" fmla="*/ 0 h 212"/>
                  <a:gd name="T20" fmla="*/ 2039 w 2039"/>
                  <a:gd name="T21" fmla="*/ 212 h 2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39" h="212">
                    <a:moveTo>
                      <a:pt x="0" y="212"/>
                    </a:moveTo>
                    <a:cubicBezTo>
                      <a:pt x="55" y="196"/>
                      <a:pt x="224" y="137"/>
                      <a:pt x="330" y="109"/>
                    </a:cubicBezTo>
                    <a:cubicBezTo>
                      <a:pt x="436" y="81"/>
                      <a:pt x="486" y="61"/>
                      <a:pt x="637" y="43"/>
                    </a:cubicBezTo>
                    <a:cubicBezTo>
                      <a:pt x="788" y="25"/>
                      <a:pt x="1083" y="3"/>
                      <a:pt x="1236" y="1"/>
                    </a:cubicBezTo>
                    <a:cubicBezTo>
                      <a:pt x="1388" y="0"/>
                      <a:pt x="1417" y="13"/>
                      <a:pt x="1551" y="31"/>
                    </a:cubicBezTo>
                    <a:cubicBezTo>
                      <a:pt x="1685" y="49"/>
                      <a:pt x="1937" y="92"/>
                      <a:pt x="2039" y="108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450"/>
              <p:cNvSpPr>
                <a:spLocks/>
              </p:cNvSpPr>
              <p:nvPr/>
            </p:nvSpPr>
            <p:spPr bwMode="auto">
              <a:xfrm>
                <a:off x="4387" y="1439"/>
                <a:ext cx="15" cy="40"/>
              </a:xfrm>
              <a:custGeom>
                <a:avLst/>
                <a:gdLst>
                  <a:gd name="T0" fmla="*/ 0 w 53"/>
                  <a:gd name="T1" fmla="*/ 2 h 77"/>
                  <a:gd name="T2" fmla="*/ 0 w 53"/>
                  <a:gd name="T3" fmla="*/ 0 h 77"/>
                  <a:gd name="T4" fmla="*/ 0 w 53"/>
                  <a:gd name="T5" fmla="*/ 2 h 77"/>
                  <a:gd name="T6" fmla="*/ 0 w 53"/>
                  <a:gd name="T7" fmla="*/ 4 h 77"/>
                  <a:gd name="T8" fmla="*/ 0 w 53"/>
                  <a:gd name="T9" fmla="*/ 5 h 77"/>
                  <a:gd name="T10" fmla="*/ 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451"/>
              <p:cNvSpPr>
                <a:spLocks/>
              </p:cNvSpPr>
              <p:nvPr/>
            </p:nvSpPr>
            <p:spPr bwMode="auto">
              <a:xfrm>
                <a:off x="4430" y="1483"/>
                <a:ext cx="15" cy="40"/>
              </a:xfrm>
              <a:custGeom>
                <a:avLst/>
                <a:gdLst>
                  <a:gd name="T0" fmla="*/ 0 w 53"/>
                  <a:gd name="T1" fmla="*/ 2 h 77"/>
                  <a:gd name="T2" fmla="*/ 0 w 53"/>
                  <a:gd name="T3" fmla="*/ 0 h 77"/>
                  <a:gd name="T4" fmla="*/ 0 w 53"/>
                  <a:gd name="T5" fmla="*/ 2 h 77"/>
                  <a:gd name="T6" fmla="*/ 0 w 53"/>
                  <a:gd name="T7" fmla="*/ 4 h 77"/>
                  <a:gd name="T8" fmla="*/ 0 w 53"/>
                  <a:gd name="T9" fmla="*/ 5 h 77"/>
                  <a:gd name="T10" fmla="*/ 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452"/>
              <p:cNvSpPr>
                <a:spLocks/>
              </p:cNvSpPr>
              <p:nvPr/>
            </p:nvSpPr>
            <p:spPr bwMode="auto">
              <a:xfrm>
                <a:off x="4546" y="1607"/>
                <a:ext cx="15" cy="39"/>
              </a:xfrm>
              <a:custGeom>
                <a:avLst/>
                <a:gdLst>
                  <a:gd name="T0" fmla="*/ 0 w 53"/>
                  <a:gd name="T1" fmla="*/ 2 h 77"/>
                  <a:gd name="T2" fmla="*/ 0 w 53"/>
                  <a:gd name="T3" fmla="*/ 0 h 77"/>
                  <a:gd name="T4" fmla="*/ 0 w 53"/>
                  <a:gd name="T5" fmla="*/ 2 h 77"/>
                  <a:gd name="T6" fmla="*/ 0 w 53"/>
                  <a:gd name="T7" fmla="*/ 4 h 77"/>
                  <a:gd name="T8" fmla="*/ 0 w 53"/>
                  <a:gd name="T9" fmla="*/ 5 h 77"/>
                  <a:gd name="T10" fmla="*/ 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453"/>
              <p:cNvSpPr>
                <a:spLocks/>
              </p:cNvSpPr>
              <p:nvPr/>
            </p:nvSpPr>
            <p:spPr bwMode="auto">
              <a:xfrm>
                <a:off x="4721" y="1516"/>
                <a:ext cx="23" cy="48"/>
              </a:xfrm>
              <a:custGeom>
                <a:avLst/>
                <a:gdLst>
                  <a:gd name="T0" fmla="*/ 1 w 53"/>
                  <a:gd name="T1" fmla="*/ 2 h 77"/>
                  <a:gd name="T2" fmla="*/ 1 w 53"/>
                  <a:gd name="T3" fmla="*/ 0 h 77"/>
                  <a:gd name="T4" fmla="*/ 0 w 53"/>
                  <a:gd name="T5" fmla="*/ 2 h 77"/>
                  <a:gd name="T6" fmla="*/ 0 w 53"/>
                  <a:gd name="T7" fmla="*/ 8 h 77"/>
                  <a:gd name="T8" fmla="*/ 2 w 53"/>
                  <a:gd name="T9" fmla="*/ 10 h 77"/>
                  <a:gd name="T10" fmla="*/ 1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454"/>
              <p:cNvSpPr>
                <a:spLocks/>
              </p:cNvSpPr>
              <p:nvPr/>
            </p:nvSpPr>
            <p:spPr bwMode="auto">
              <a:xfrm>
                <a:off x="4819" y="1384"/>
                <a:ext cx="28" cy="64"/>
              </a:xfrm>
              <a:custGeom>
                <a:avLst/>
                <a:gdLst>
                  <a:gd name="T0" fmla="*/ 3 w 53"/>
                  <a:gd name="T1" fmla="*/ 8 h 77"/>
                  <a:gd name="T2" fmla="*/ 2 w 53"/>
                  <a:gd name="T3" fmla="*/ 0 h 77"/>
                  <a:gd name="T4" fmla="*/ 1 w 53"/>
                  <a:gd name="T5" fmla="*/ 8 h 77"/>
                  <a:gd name="T6" fmla="*/ 1 w 53"/>
                  <a:gd name="T7" fmla="*/ 26 h 77"/>
                  <a:gd name="T8" fmla="*/ 4 w 53"/>
                  <a:gd name="T9" fmla="*/ 32 h 77"/>
                  <a:gd name="T10" fmla="*/ 2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455"/>
              <p:cNvSpPr>
                <a:spLocks/>
              </p:cNvSpPr>
              <p:nvPr/>
            </p:nvSpPr>
            <p:spPr bwMode="auto">
              <a:xfrm flipH="1">
                <a:off x="4797" y="1524"/>
                <a:ext cx="14" cy="40"/>
              </a:xfrm>
              <a:custGeom>
                <a:avLst/>
                <a:gdLst>
                  <a:gd name="T0" fmla="*/ 0 w 53"/>
                  <a:gd name="T1" fmla="*/ 2 h 77"/>
                  <a:gd name="T2" fmla="*/ 0 w 53"/>
                  <a:gd name="T3" fmla="*/ 0 h 77"/>
                  <a:gd name="T4" fmla="*/ 0 w 53"/>
                  <a:gd name="T5" fmla="*/ 2 h 77"/>
                  <a:gd name="T6" fmla="*/ 0 w 53"/>
                  <a:gd name="T7" fmla="*/ 4 h 77"/>
                  <a:gd name="T8" fmla="*/ 0 w 53"/>
                  <a:gd name="T9" fmla="*/ 5 h 77"/>
                  <a:gd name="T10" fmla="*/ 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456"/>
              <p:cNvSpPr>
                <a:spLocks/>
              </p:cNvSpPr>
              <p:nvPr/>
            </p:nvSpPr>
            <p:spPr bwMode="auto">
              <a:xfrm>
                <a:off x="4676" y="1665"/>
                <a:ext cx="15" cy="39"/>
              </a:xfrm>
              <a:custGeom>
                <a:avLst/>
                <a:gdLst>
                  <a:gd name="T0" fmla="*/ 0 w 53"/>
                  <a:gd name="T1" fmla="*/ 2 h 77"/>
                  <a:gd name="T2" fmla="*/ 0 w 53"/>
                  <a:gd name="T3" fmla="*/ 0 h 77"/>
                  <a:gd name="T4" fmla="*/ 0 w 53"/>
                  <a:gd name="T5" fmla="*/ 2 h 77"/>
                  <a:gd name="T6" fmla="*/ 0 w 53"/>
                  <a:gd name="T7" fmla="*/ 4 h 77"/>
                  <a:gd name="T8" fmla="*/ 0 w 53"/>
                  <a:gd name="T9" fmla="*/ 5 h 77"/>
                  <a:gd name="T10" fmla="*/ 0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457"/>
              <p:cNvSpPr>
                <a:spLocks/>
              </p:cNvSpPr>
              <p:nvPr/>
            </p:nvSpPr>
            <p:spPr bwMode="auto">
              <a:xfrm>
                <a:off x="4533" y="1285"/>
                <a:ext cx="33" cy="64"/>
              </a:xfrm>
              <a:custGeom>
                <a:avLst/>
                <a:gdLst>
                  <a:gd name="T0" fmla="*/ 6 w 53"/>
                  <a:gd name="T1" fmla="*/ 8 h 77"/>
                  <a:gd name="T2" fmla="*/ 4 w 53"/>
                  <a:gd name="T3" fmla="*/ 0 h 77"/>
                  <a:gd name="T4" fmla="*/ 1 w 53"/>
                  <a:gd name="T5" fmla="*/ 8 h 77"/>
                  <a:gd name="T6" fmla="*/ 1 w 53"/>
                  <a:gd name="T7" fmla="*/ 26 h 77"/>
                  <a:gd name="T8" fmla="*/ 7 w 53"/>
                  <a:gd name="T9" fmla="*/ 32 h 77"/>
                  <a:gd name="T10" fmla="*/ 4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0" name="Group 458"/>
              <p:cNvGrpSpPr>
                <a:grpSpLocks/>
              </p:cNvGrpSpPr>
              <p:nvPr/>
            </p:nvGrpSpPr>
            <p:grpSpPr bwMode="auto">
              <a:xfrm>
                <a:off x="4950" y="1248"/>
                <a:ext cx="770" cy="487"/>
                <a:chOff x="3868" y="888"/>
                <a:chExt cx="1478" cy="1308"/>
              </a:xfrm>
            </p:grpSpPr>
            <p:sp>
              <p:nvSpPr>
                <p:cNvPr id="84" name="Freeform 459"/>
                <p:cNvSpPr>
                  <a:spLocks/>
                </p:cNvSpPr>
                <p:nvPr/>
              </p:nvSpPr>
              <p:spPr bwMode="auto">
                <a:xfrm>
                  <a:off x="3868" y="888"/>
                  <a:ext cx="1120" cy="1308"/>
                </a:xfrm>
                <a:custGeom>
                  <a:avLst/>
                  <a:gdLst>
                    <a:gd name="T0" fmla="*/ 876 w 1120"/>
                    <a:gd name="T1" fmla="*/ 0 h 1308"/>
                    <a:gd name="T2" fmla="*/ 0 w 1120"/>
                    <a:gd name="T3" fmla="*/ 508 h 1308"/>
                    <a:gd name="T4" fmla="*/ 1120 w 1120"/>
                    <a:gd name="T5" fmla="*/ 820 h 1308"/>
                    <a:gd name="T6" fmla="*/ 1120 w 1120"/>
                    <a:gd name="T7" fmla="*/ 1308 h 1308"/>
                    <a:gd name="T8" fmla="*/ 36 w 1120"/>
                    <a:gd name="T9" fmla="*/ 1016 h 1308"/>
                    <a:gd name="T10" fmla="*/ 8 w 1120"/>
                    <a:gd name="T11" fmla="*/ 508 h 1308"/>
                    <a:gd name="T12" fmla="*/ 32 w 1120"/>
                    <a:gd name="T13" fmla="*/ 1020 h 1308"/>
                    <a:gd name="T14" fmla="*/ 880 w 1120"/>
                    <a:gd name="T15" fmla="*/ 488 h 1308"/>
                    <a:gd name="T16" fmla="*/ 876 w 1120"/>
                    <a:gd name="T17" fmla="*/ 0 h 13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20"/>
                    <a:gd name="T28" fmla="*/ 0 h 1308"/>
                    <a:gd name="T29" fmla="*/ 1120 w 1120"/>
                    <a:gd name="T30" fmla="*/ 1308 h 130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20" h="1308">
                      <a:moveTo>
                        <a:pt x="876" y="0"/>
                      </a:moveTo>
                      <a:lnTo>
                        <a:pt x="0" y="508"/>
                      </a:lnTo>
                      <a:lnTo>
                        <a:pt x="1120" y="820"/>
                      </a:lnTo>
                      <a:lnTo>
                        <a:pt x="1120" y="1308"/>
                      </a:lnTo>
                      <a:lnTo>
                        <a:pt x="36" y="1016"/>
                      </a:lnTo>
                      <a:lnTo>
                        <a:pt x="8" y="508"/>
                      </a:lnTo>
                      <a:lnTo>
                        <a:pt x="32" y="1020"/>
                      </a:lnTo>
                      <a:lnTo>
                        <a:pt x="880" y="488"/>
                      </a:lnTo>
                      <a:lnTo>
                        <a:pt x="876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" name="Freeform 460"/>
                <p:cNvSpPr>
                  <a:spLocks/>
                </p:cNvSpPr>
                <p:nvPr/>
              </p:nvSpPr>
              <p:spPr bwMode="auto">
                <a:xfrm>
                  <a:off x="4744" y="896"/>
                  <a:ext cx="586" cy="828"/>
                </a:xfrm>
                <a:custGeom>
                  <a:avLst/>
                  <a:gdLst>
                    <a:gd name="T0" fmla="*/ 0 w 586"/>
                    <a:gd name="T1" fmla="*/ 0 h 828"/>
                    <a:gd name="T2" fmla="*/ 204 w 586"/>
                    <a:gd name="T3" fmla="*/ 72 h 828"/>
                    <a:gd name="T4" fmla="*/ 388 w 586"/>
                    <a:gd name="T5" fmla="*/ 172 h 828"/>
                    <a:gd name="T6" fmla="*/ 532 w 586"/>
                    <a:gd name="T7" fmla="*/ 300 h 828"/>
                    <a:gd name="T8" fmla="*/ 584 w 586"/>
                    <a:gd name="T9" fmla="*/ 464 h 828"/>
                    <a:gd name="T10" fmla="*/ 544 w 586"/>
                    <a:gd name="T11" fmla="*/ 596 h 828"/>
                    <a:gd name="T12" fmla="*/ 456 w 586"/>
                    <a:gd name="T13" fmla="*/ 688 h 828"/>
                    <a:gd name="T14" fmla="*/ 428 w 586"/>
                    <a:gd name="T15" fmla="*/ 708 h 828"/>
                    <a:gd name="T16" fmla="*/ 324 w 586"/>
                    <a:gd name="T17" fmla="*/ 788 h 828"/>
                    <a:gd name="T18" fmla="*/ 244 w 586"/>
                    <a:gd name="T19" fmla="*/ 828 h 8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6"/>
                    <a:gd name="T31" fmla="*/ 0 h 828"/>
                    <a:gd name="T32" fmla="*/ 586 w 586"/>
                    <a:gd name="T33" fmla="*/ 828 h 82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6" h="828">
                      <a:moveTo>
                        <a:pt x="0" y="0"/>
                      </a:moveTo>
                      <a:cubicBezTo>
                        <a:pt x="34" y="12"/>
                        <a:pt x="139" y="43"/>
                        <a:pt x="204" y="72"/>
                      </a:cubicBezTo>
                      <a:cubicBezTo>
                        <a:pt x="269" y="101"/>
                        <a:pt x="333" y="134"/>
                        <a:pt x="388" y="172"/>
                      </a:cubicBezTo>
                      <a:cubicBezTo>
                        <a:pt x="443" y="210"/>
                        <a:pt x="499" y="251"/>
                        <a:pt x="532" y="300"/>
                      </a:cubicBezTo>
                      <a:cubicBezTo>
                        <a:pt x="565" y="349"/>
                        <a:pt x="582" y="415"/>
                        <a:pt x="584" y="464"/>
                      </a:cubicBezTo>
                      <a:cubicBezTo>
                        <a:pt x="586" y="513"/>
                        <a:pt x="565" y="559"/>
                        <a:pt x="544" y="596"/>
                      </a:cubicBezTo>
                      <a:cubicBezTo>
                        <a:pt x="523" y="633"/>
                        <a:pt x="475" y="669"/>
                        <a:pt x="456" y="688"/>
                      </a:cubicBezTo>
                      <a:cubicBezTo>
                        <a:pt x="437" y="707"/>
                        <a:pt x="450" y="691"/>
                        <a:pt x="428" y="708"/>
                      </a:cubicBezTo>
                      <a:cubicBezTo>
                        <a:pt x="406" y="725"/>
                        <a:pt x="355" y="768"/>
                        <a:pt x="324" y="788"/>
                      </a:cubicBezTo>
                      <a:cubicBezTo>
                        <a:pt x="293" y="808"/>
                        <a:pt x="268" y="818"/>
                        <a:pt x="244" y="8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" name="Freeform 461"/>
                <p:cNvSpPr>
                  <a:spLocks/>
                </p:cNvSpPr>
                <p:nvPr/>
              </p:nvSpPr>
              <p:spPr bwMode="auto">
                <a:xfrm>
                  <a:off x="4748" y="1376"/>
                  <a:ext cx="595" cy="816"/>
                </a:xfrm>
                <a:custGeom>
                  <a:avLst/>
                  <a:gdLst>
                    <a:gd name="T0" fmla="*/ 0 w 595"/>
                    <a:gd name="T1" fmla="*/ 0 h 816"/>
                    <a:gd name="T2" fmla="*/ 220 w 595"/>
                    <a:gd name="T3" fmla="*/ 76 h 816"/>
                    <a:gd name="T4" fmla="*/ 400 w 595"/>
                    <a:gd name="T5" fmla="*/ 172 h 816"/>
                    <a:gd name="T6" fmla="*/ 532 w 595"/>
                    <a:gd name="T7" fmla="*/ 292 h 816"/>
                    <a:gd name="T8" fmla="*/ 592 w 595"/>
                    <a:gd name="T9" fmla="*/ 452 h 816"/>
                    <a:gd name="T10" fmla="*/ 552 w 595"/>
                    <a:gd name="T11" fmla="*/ 588 h 816"/>
                    <a:gd name="T12" fmla="*/ 440 w 595"/>
                    <a:gd name="T13" fmla="*/ 708 h 816"/>
                    <a:gd name="T14" fmla="*/ 332 w 595"/>
                    <a:gd name="T15" fmla="*/ 776 h 816"/>
                    <a:gd name="T16" fmla="*/ 248 w 595"/>
                    <a:gd name="T17" fmla="*/ 816 h 8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95"/>
                    <a:gd name="T28" fmla="*/ 0 h 816"/>
                    <a:gd name="T29" fmla="*/ 595 w 595"/>
                    <a:gd name="T30" fmla="*/ 816 h 8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95" h="816">
                      <a:moveTo>
                        <a:pt x="0" y="0"/>
                      </a:moveTo>
                      <a:cubicBezTo>
                        <a:pt x="37" y="13"/>
                        <a:pt x="153" y="47"/>
                        <a:pt x="220" y="76"/>
                      </a:cubicBezTo>
                      <a:cubicBezTo>
                        <a:pt x="287" y="105"/>
                        <a:pt x="348" y="136"/>
                        <a:pt x="400" y="172"/>
                      </a:cubicBezTo>
                      <a:cubicBezTo>
                        <a:pt x="452" y="208"/>
                        <a:pt x="500" y="245"/>
                        <a:pt x="532" y="292"/>
                      </a:cubicBezTo>
                      <a:cubicBezTo>
                        <a:pt x="564" y="339"/>
                        <a:pt x="589" y="403"/>
                        <a:pt x="592" y="452"/>
                      </a:cubicBezTo>
                      <a:cubicBezTo>
                        <a:pt x="595" y="501"/>
                        <a:pt x="577" y="545"/>
                        <a:pt x="552" y="588"/>
                      </a:cubicBezTo>
                      <a:cubicBezTo>
                        <a:pt x="527" y="631"/>
                        <a:pt x="477" y="677"/>
                        <a:pt x="440" y="708"/>
                      </a:cubicBezTo>
                      <a:cubicBezTo>
                        <a:pt x="403" y="739"/>
                        <a:pt x="364" y="758"/>
                        <a:pt x="332" y="776"/>
                      </a:cubicBezTo>
                      <a:cubicBezTo>
                        <a:pt x="300" y="794"/>
                        <a:pt x="266" y="808"/>
                        <a:pt x="248" y="81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7" name="Freeform 462"/>
                <p:cNvSpPr>
                  <a:spLocks/>
                </p:cNvSpPr>
                <p:nvPr/>
              </p:nvSpPr>
              <p:spPr bwMode="auto">
                <a:xfrm>
                  <a:off x="5320" y="1312"/>
                  <a:ext cx="26" cy="533"/>
                </a:xfrm>
                <a:custGeom>
                  <a:avLst/>
                  <a:gdLst>
                    <a:gd name="T0" fmla="*/ 0 w 26"/>
                    <a:gd name="T1" fmla="*/ 0 h 533"/>
                    <a:gd name="T2" fmla="*/ 26 w 26"/>
                    <a:gd name="T3" fmla="*/ 533 h 533"/>
                    <a:gd name="T4" fmla="*/ 0 60000 65536"/>
                    <a:gd name="T5" fmla="*/ 0 60000 65536"/>
                    <a:gd name="T6" fmla="*/ 0 w 26"/>
                    <a:gd name="T7" fmla="*/ 0 h 533"/>
                    <a:gd name="T8" fmla="*/ 26 w 26"/>
                    <a:gd name="T9" fmla="*/ 533 h 53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6" h="533">
                      <a:moveTo>
                        <a:pt x="0" y="0"/>
                      </a:moveTo>
                      <a:lnTo>
                        <a:pt x="26" y="533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8" name="Freeform 463"/>
                <p:cNvSpPr>
                  <a:spLocks/>
                </p:cNvSpPr>
                <p:nvPr/>
              </p:nvSpPr>
              <p:spPr bwMode="auto">
                <a:xfrm>
                  <a:off x="3870" y="897"/>
                  <a:ext cx="1458" cy="816"/>
                </a:xfrm>
                <a:custGeom>
                  <a:avLst/>
                  <a:gdLst>
                    <a:gd name="T0" fmla="*/ 858 w 1458"/>
                    <a:gd name="T1" fmla="*/ 0 h 816"/>
                    <a:gd name="T2" fmla="*/ 0 w 1458"/>
                    <a:gd name="T3" fmla="*/ 498 h 816"/>
                    <a:gd name="T4" fmla="*/ 1134 w 1458"/>
                    <a:gd name="T5" fmla="*/ 816 h 816"/>
                    <a:gd name="T6" fmla="*/ 1258 w 1458"/>
                    <a:gd name="T7" fmla="*/ 751 h 816"/>
                    <a:gd name="T8" fmla="*/ 1374 w 1458"/>
                    <a:gd name="T9" fmla="*/ 648 h 816"/>
                    <a:gd name="T10" fmla="*/ 1428 w 1458"/>
                    <a:gd name="T11" fmla="*/ 594 h 816"/>
                    <a:gd name="T12" fmla="*/ 1458 w 1458"/>
                    <a:gd name="T13" fmla="*/ 498 h 816"/>
                    <a:gd name="T14" fmla="*/ 1452 w 1458"/>
                    <a:gd name="T15" fmla="*/ 396 h 816"/>
                    <a:gd name="T16" fmla="*/ 1386 w 1458"/>
                    <a:gd name="T17" fmla="*/ 271 h 816"/>
                    <a:gd name="T18" fmla="*/ 1254 w 1458"/>
                    <a:gd name="T19" fmla="*/ 162 h 816"/>
                    <a:gd name="T20" fmla="*/ 1098 w 1458"/>
                    <a:gd name="T21" fmla="*/ 79 h 816"/>
                    <a:gd name="T22" fmla="*/ 1002 w 1458"/>
                    <a:gd name="T23" fmla="*/ 47 h 816"/>
                    <a:gd name="T24" fmla="*/ 858 w 1458"/>
                    <a:gd name="T25" fmla="*/ 0 h 8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58"/>
                    <a:gd name="T40" fmla="*/ 0 h 816"/>
                    <a:gd name="T41" fmla="*/ 1458 w 1458"/>
                    <a:gd name="T42" fmla="*/ 816 h 81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58" h="816">
                      <a:moveTo>
                        <a:pt x="858" y="0"/>
                      </a:moveTo>
                      <a:lnTo>
                        <a:pt x="0" y="498"/>
                      </a:lnTo>
                      <a:lnTo>
                        <a:pt x="1134" y="816"/>
                      </a:lnTo>
                      <a:lnTo>
                        <a:pt x="1258" y="751"/>
                      </a:lnTo>
                      <a:lnTo>
                        <a:pt x="1374" y="648"/>
                      </a:lnTo>
                      <a:lnTo>
                        <a:pt x="1428" y="594"/>
                      </a:lnTo>
                      <a:lnTo>
                        <a:pt x="1458" y="498"/>
                      </a:lnTo>
                      <a:lnTo>
                        <a:pt x="1452" y="396"/>
                      </a:lnTo>
                      <a:lnTo>
                        <a:pt x="1386" y="271"/>
                      </a:lnTo>
                      <a:lnTo>
                        <a:pt x="1254" y="162"/>
                      </a:lnTo>
                      <a:lnTo>
                        <a:pt x="1098" y="79"/>
                      </a:lnTo>
                      <a:lnTo>
                        <a:pt x="1002" y="47"/>
                      </a:lnTo>
                      <a:lnTo>
                        <a:pt x="85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" name="Freeform 464"/>
                <p:cNvSpPr>
                  <a:spLocks/>
                </p:cNvSpPr>
                <p:nvPr/>
              </p:nvSpPr>
              <p:spPr bwMode="auto">
                <a:xfrm>
                  <a:off x="3870" y="1401"/>
                  <a:ext cx="1116" cy="792"/>
                </a:xfrm>
                <a:custGeom>
                  <a:avLst/>
                  <a:gdLst>
                    <a:gd name="T0" fmla="*/ 0 w 1116"/>
                    <a:gd name="T1" fmla="*/ 0 h 792"/>
                    <a:gd name="T2" fmla="*/ 1116 w 1116"/>
                    <a:gd name="T3" fmla="*/ 312 h 792"/>
                    <a:gd name="T4" fmla="*/ 1116 w 1116"/>
                    <a:gd name="T5" fmla="*/ 792 h 792"/>
                    <a:gd name="T6" fmla="*/ 36 w 1116"/>
                    <a:gd name="T7" fmla="*/ 504 h 792"/>
                    <a:gd name="T8" fmla="*/ 0 w 1116"/>
                    <a:gd name="T9" fmla="*/ 0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16"/>
                    <a:gd name="T16" fmla="*/ 0 h 792"/>
                    <a:gd name="T17" fmla="*/ 1116 w 1116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16" h="792">
                      <a:moveTo>
                        <a:pt x="0" y="0"/>
                      </a:moveTo>
                      <a:lnTo>
                        <a:pt x="1116" y="312"/>
                      </a:lnTo>
                      <a:lnTo>
                        <a:pt x="1116" y="792"/>
                      </a:lnTo>
                      <a:lnTo>
                        <a:pt x="36" y="5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" name="Freeform 465"/>
                <p:cNvSpPr>
                  <a:spLocks/>
                </p:cNvSpPr>
                <p:nvPr/>
              </p:nvSpPr>
              <p:spPr bwMode="auto">
                <a:xfrm>
                  <a:off x="4992" y="1401"/>
                  <a:ext cx="354" cy="792"/>
                </a:xfrm>
                <a:custGeom>
                  <a:avLst/>
                  <a:gdLst>
                    <a:gd name="T0" fmla="*/ 0 w 354"/>
                    <a:gd name="T1" fmla="*/ 318 h 792"/>
                    <a:gd name="T2" fmla="*/ 6 w 354"/>
                    <a:gd name="T3" fmla="*/ 792 h 792"/>
                    <a:gd name="T4" fmla="*/ 66 w 354"/>
                    <a:gd name="T5" fmla="*/ 756 h 792"/>
                    <a:gd name="T6" fmla="*/ 126 w 354"/>
                    <a:gd name="T7" fmla="*/ 726 h 792"/>
                    <a:gd name="T8" fmla="*/ 204 w 354"/>
                    <a:gd name="T9" fmla="*/ 672 h 792"/>
                    <a:gd name="T10" fmla="*/ 240 w 354"/>
                    <a:gd name="T11" fmla="*/ 636 h 792"/>
                    <a:gd name="T12" fmla="*/ 288 w 354"/>
                    <a:gd name="T13" fmla="*/ 588 h 792"/>
                    <a:gd name="T14" fmla="*/ 324 w 354"/>
                    <a:gd name="T15" fmla="*/ 522 h 792"/>
                    <a:gd name="T16" fmla="*/ 354 w 354"/>
                    <a:gd name="T17" fmla="*/ 450 h 792"/>
                    <a:gd name="T18" fmla="*/ 330 w 354"/>
                    <a:gd name="T19" fmla="*/ 0 h 792"/>
                    <a:gd name="T20" fmla="*/ 312 w 354"/>
                    <a:gd name="T21" fmla="*/ 78 h 792"/>
                    <a:gd name="T22" fmla="*/ 252 w 354"/>
                    <a:gd name="T23" fmla="*/ 150 h 792"/>
                    <a:gd name="T24" fmla="*/ 180 w 354"/>
                    <a:gd name="T25" fmla="*/ 210 h 792"/>
                    <a:gd name="T26" fmla="*/ 90 w 354"/>
                    <a:gd name="T27" fmla="*/ 264 h 792"/>
                    <a:gd name="T28" fmla="*/ 30 w 354"/>
                    <a:gd name="T29" fmla="*/ 300 h 792"/>
                    <a:gd name="T30" fmla="*/ 0 w 354"/>
                    <a:gd name="T31" fmla="*/ 318 h 79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54"/>
                    <a:gd name="T49" fmla="*/ 0 h 792"/>
                    <a:gd name="T50" fmla="*/ 354 w 354"/>
                    <a:gd name="T51" fmla="*/ 792 h 79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54" h="792">
                      <a:moveTo>
                        <a:pt x="0" y="318"/>
                      </a:moveTo>
                      <a:lnTo>
                        <a:pt x="6" y="792"/>
                      </a:lnTo>
                      <a:lnTo>
                        <a:pt x="66" y="756"/>
                      </a:lnTo>
                      <a:lnTo>
                        <a:pt x="126" y="726"/>
                      </a:lnTo>
                      <a:lnTo>
                        <a:pt x="204" y="672"/>
                      </a:lnTo>
                      <a:lnTo>
                        <a:pt x="240" y="636"/>
                      </a:lnTo>
                      <a:lnTo>
                        <a:pt x="288" y="588"/>
                      </a:lnTo>
                      <a:lnTo>
                        <a:pt x="324" y="522"/>
                      </a:lnTo>
                      <a:lnTo>
                        <a:pt x="354" y="450"/>
                      </a:lnTo>
                      <a:lnTo>
                        <a:pt x="330" y="0"/>
                      </a:lnTo>
                      <a:lnTo>
                        <a:pt x="312" y="78"/>
                      </a:lnTo>
                      <a:lnTo>
                        <a:pt x="252" y="150"/>
                      </a:lnTo>
                      <a:lnTo>
                        <a:pt x="180" y="210"/>
                      </a:lnTo>
                      <a:lnTo>
                        <a:pt x="90" y="264"/>
                      </a:lnTo>
                      <a:lnTo>
                        <a:pt x="30" y="300"/>
                      </a:lnTo>
                      <a:lnTo>
                        <a:pt x="0" y="31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" name="Freeform 466"/>
                <p:cNvSpPr>
                  <a:spLocks/>
                </p:cNvSpPr>
                <p:nvPr/>
              </p:nvSpPr>
              <p:spPr bwMode="auto">
                <a:xfrm>
                  <a:off x="5187" y="1620"/>
                  <a:ext cx="117" cy="125"/>
                </a:xfrm>
                <a:custGeom>
                  <a:avLst/>
                  <a:gdLst>
                    <a:gd name="T0" fmla="*/ 848 w 53"/>
                    <a:gd name="T1" fmla="*/ 123 h 77"/>
                    <a:gd name="T2" fmla="*/ 711 w 53"/>
                    <a:gd name="T3" fmla="*/ 0 h 77"/>
                    <a:gd name="T4" fmla="*/ 278 w 53"/>
                    <a:gd name="T5" fmla="*/ 123 h 77"/>
                    <a:gd name="T6" fmla="*/ 141 w 53"/>
                    <a:gd name="T7" fmla="*/ 377 h 77"/>
                    <a:gd name="T8" fmla="*/ 1159 w 53"/>
                    <a:gd name="T9" fmla="*/ 472 h 77"/>
                    <a:gd name="T10" fmla="*/ 711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" name="Freeform 467"/>
                <p:cNvSpPr>
                  <a:spLocks/>
                </p:cNvSpPr>
                <p:nvPr/>
              </p:nvSpPr>
              <p:spPr bwMode="auto">
                <a:xfrm>
                  <a:off x="4021" y="1586"/>
                  <a:ext cx="85" cy="93"/>
                </a:xfrm>
                <a:custGeom>
                  <a:avLst/>
                  <a:gdLst>
                    <a:gd name="T0" fmla="*/ 239 w 53"/>
                    <a:gd name="T1" fmla="*/ 40 h 77"/>
                    <a:gd name="T2" fmla="*/ 197 w 53"/>
                    <a:gd name="T3" fmla="*/ 0 h 77"/>
                    <a:gd name="T4" fmla="*/ 77 w 53"/>
                    <a:gd name="T5" fmla="*/ 40 h 77"/>
                    <a:gd name="T6" fmla="*/ 42 w 53"/>
                    <a:gd name="T7" fmla="*/ 115 h 77"/>
                    <a:gd name="T8" fmla="*/ 327 w 53"/>
                    <a:gd name="T9" fmla="*/ 145 h 77"/>
                    <a:gd name="T10" fmla="*/ 197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" name="Freeform 468"/>
                <p:cNvSpPr>
                  <a:spLocks/>
                </p:cNvSpPr>
                <p:nvPr/>
              </p:nvSpPr>
              <p:spPr bwMode="auto">
                <a:xfrm>
                  <a:off x="4459" y="1686"/>
                  <a:ext cx="53" cy="77"/>
                </a:xfrm>
                <a:custGeom>
                  <a:avLst/>
                  <a:gdLst>
                    <a:gd name="T0" fmla="*/ 36 w 53"/>
                    <a:gd name="T1" fmla="*/ 18 h 77"/>
                    <a:gd name="T2" fmla="*/ 30 w 53"/>
                    <a:gd name="T3" fmla="*/ 0 h 77"/>
                    <a:gd name="T4" fmla="*/ 12 w 53"/>
                    <a:gd name="T5" fmla="*/ 18 h 77"/>
                    <a:gd name="T6" fmla="*/ 6 w 53"/>
                    <a:gd name="T7" fmla="*/ 54 h 77"/>
                    <a:gd name="T8" fmla="*/ 49 w 53"/>
                    <a:gd name="T9" fmla="*/ 68 h 77"/>
                    <a:gd name="T10" fmla="*/ 30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" name="Freeform 469"/>
                <p:cNvSpPr>
                  <a:spLocks/>
                </p:cNvSpPr>
                <p:nvPr/>
              </p:nvSpPr>
              <p:spPr bwMode="auto">
                <a:xfrm flipH="1">
                  <a:off x="4411" y="1754"/>
                  <a:ext cx="53" cy="77"/>
                </a:xfrm>
                <a:custGeom>
                  <a:avLst/>
                  <a:gdLst>
                    <a:gd name="T0" fmla="*/ 36 w 53"/>
                    <a:gd name="T1" fmla="*/ 18 h 77"/>
                    <a:gd name="T2" fmla="*/ 30 w 53"/>
                    <a:gd name="T3" fmla="*/ 0 h 77"/>
                    <a:gd name="T4" fmla="*/ 12 w 53"/>
                    <a:gd name="T5" fmla="*/ 18 h 77"/>
                    <a:gd name="T6" fmla="*/ 6 w 53"/>
                    <a:gd name="T7" fmla="*/ 54 h 77"/>
                    <a:gd name="T8" fmla="*/ 49 w 53"/>
                    <a:gd name="T9" fmla="*/ 68 h 77"/>
                    <a:gd name="T10" fmla="*/ 30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1" name="Freeform 470"/>
              <p:cNvSpPr>
                <a:spLocks/>
              </p:cNvSpPr>
              <p:nvPr/>
            </p:nvSpPr>
            <p:spPr bwMode="auto">
              <a:xfrm>
                <a:off x="5530" y="1431"/>
                <a:ext cx="60" cy="47"/>
              </a:xfrm>
              <a:custGeom>
                <a:avLst/>
                <a:gdLst>
                  <a:gd name="T0" fmla="*/ 59 w 53"/>
                  <a:gd name="T1" fmla="*/ 2 h 77"/>
                  <a:gd name="T2" fmla="*/ 49 w 53"/>
                  <a:gd name="T3" fmla="*/ 0 h 77"/>
                  <a:gd name="T4" fmla="*/ 20 w 53"/>
                  <a:gd name="T5" fmla="*/ 2 h 77"/>
                  <a:gd name="T6" fmla="*/ 10 w 53"/>
                  <a:gd name="T7" fmla="*/ 7 h 77"/>
                  <a:gd name="T8" fmla="*/ 79 w 53"/>
                  <a:gd name="T9" fmla="*/ 10 h 77"/>
                  <a:gd name="T10" fmla="*/ 49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471"/>
              <p:cNvSpPr>
                <a:spLocks/>
              </p:cNvSpPr>
              <p:nvPr/>
            </p:nvSpPr>
            <p:spPr bwMode="auto">
              <a:xfrm>
                <a:off x="5484" y="1444"/>
                <a:ext cx="27" cy="29"/>
              </a:xfrm>
              <a:custGeom>
                <a:avLst/>
                <a:gdLst>
                  <a:gd name="T0" fmla="*/ 3 w 53"/>
                  <a:gd name="T1" fmla="*/ 0 h 77"/>
                  <a:gd name="T2" fmla="*/ 2 w 53"/>
                  <a:gd name="T3" fmla="*/ 0 h 77"/>
                  <a:gd name="T4" fmla="*/ 1 w 53"/>
                  <a:gd name="T5" fmla="*/ 0 h 77"/>
                  <a:gd name="T6" fmla="*/ 1 w 53"/>
                  <a:gd name="T7" fmla="*/ 1 h 77"/>
                  <a:gd name="T8" fmla="*/ 4 w 53"/>
                  <a:gd name="T9" fmla="*/ 2 h 77"/>
                  <a:gd name="T10" fmla="*/ 2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472"/>
              <p:cNvSpPr>
                <a:spLocks/>
              </p:cNvSpPr>
              <p:nvPr/>
            </p:nvSpPr>
            <p:spPr bwMode="auto">
              <a:xfrm flipH="1">
                <a:off x="5492" y="1404"/>
                <a:ext cx="28" cy="28"/>
              </a:xfrm>
              <a:custGeom>
                <a:avLst/>
                <a:gdLst>
                  <a:gd name="T0" fmla="*/ 3 w 53"/>
                  <a:gd name="T1" fmla="*/ 0 h 77"/>
                  <a:gd name="T2" fmla="*/ 2 w 53"/>
                  <a:gd name="T3" fmla="*/ 0 h 77"/>
                  <a:gd name="T4" fmla="*/ 1 w 53"/>
                  <a:gd name="T5" fmla="*/ 0 h 77"/>
                  <a:gd name="T6" fmla="*/ 1 w 53"/>
                  <a:gd name="T7" fmla="*/ 1 h 77"/>
                  <a:gd name="T8" fmla="*/ 4 w 53"/>
                  <a:gd name="T9" fmla="*/ 1 h 77"/>
                  <a:gd name="T10" fmla="*/ 2 w 5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77"/>
                  <a:gd name="T20" fmla="*/ 53 w 5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77">
                    <a:moveTo>
                      <a:pt x="36" y="18"/>
                    </a:moveTo>
                    <a:cubicBezTo>
                      <a:pt x="35" y="15"/>
                      <a:pt x="34" y="0"/>
                      <a:pt x="30" y="0"/>
                    </a:cubicBezTo>
                    <a:cubicBezTo>
                      <a:pt x="26" y="0"/>
                      <a:pt x="16" y="9"/>
                      <a:pt x="12" y="18"/>
                    </a:cubicBezTo>
                    <a:cubicBezTo>
                      <a:pt x="8" y="27"/>
                      <a:pt x="0" y="46"/>
                      <a:pt x="6" y="54"/>
                    </a:cubicBezTo>
                    <a:cubicBezTo>
                      <a:pt x="12" y="62"/>
                      <a:pt x="45" y="77"/>
                      <a:pt x="49" y="68"/>
                    </a:cubicBezTo>
                    <a:cubicBezTo>
                      <a:pt x="53" y="59"/>
                      <a:pt x="34" y="14"/>
                      <a:pt x="30" y="0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C66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4" name="Group 473"/>
              <p:cNvGrpSpPr>
                <a:grpSpLocks/>
              </p:cNvGrpSpPr>
              <p:nvPr/>
            </p:nvGrpSpPr>
            <p:grpSpPr bwMode="auto">
              <a:xfrm>
                <a:off x="4578" y="1440"/>
                <a:ext cx="633" cy="417"/>
                <a:chOff x="4578" y="1440"/>
                <a:chExt cx="633" cy="417"/>
              </a:xfrm>
            </p:grpSpPr>
            <p:sp>
              <p:nvSpPr>
                <p:cNvPr id="65" name="Freeform 474"/>
                <p:cNvSpPr>
                  <a:spLocks/>
                </p:cNvSpPr>
                <p:nvPr/>
              </p:nvSpPr>
              <p:spPr bwMode="auto">
                <a:xfrm>
                  <a:off x="4578" y="1440"/>
                  <a:ext cx="280" cy="374"/>
                </a:xfrm>
                <a:custGeom>
                  <a:avLst/>
                  <a:gdLst>
                    <a:gd name="T0" fmla="*/ 9 w 880"/>
                    <a:gd name="T1" fmla="*/ 0 h 920"/>
                    <a:gd name="T2" fmla="*/ 0 w 880"/>
                    <a:gd name="T3" fmla="*/ 12 h 920"/>
                    <a:gd name="T4" fmla="*/ 0 w 880"/>
                    <a:gd name="T5" fmla="*/ 25 h 920"/>
                    <a:gd name="T6" fmla="*/ 9 w 880"/>
                    <a:gd name="T7" fmla="*/ 14 h 920"/>
                    <a:gd name="T8" fmla="*/ 9 w 880"/>
                    <a:gd name="T9" fmla="*/ 0 h 9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0"/>
                    <a:gd name="T16" fmla="*/ 0 h 920"/>
                    <a:gd name="T17" fmla="*/ 880 w 880"/>
                    <a:gd name="T18" fmla="*/ 920 h 9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0" h="920">
                      <a:moveTo>
                        <a:pt x="856" y="0"/>
                      </a:moveTo>
                      <a:lnTo>
                        <a:pt x="0" y="440"/>
                      </a:lnTo>
                      <a:lnTo>
                        <a:pt x="16" y="920"/>
                      </a:lnTo>
                      <a:lnTo>
                        <a:pt x="880" y="528"/>
                      </a:lnTo>
                      <a:lnTo>
                        <a:pt x="856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" name="Freeform 475"/>
                <p:cNvSpPr>
                  <a:spLocks/>
                </p:cNvSpPr>
                <p:nvPr/>
              </p:nvSpPr>
              <p:spPr bwMode="auto">
                <a:xfrm>
                  <a:off x="4850" y="1440"/>
                  <a:ext cx="356" cy="338"/>
                </a:xfrm>
                <a:custGeom>
                  <a:avLst/>
                  <a:gdLst>
                    <a:gd name="T0" fmla="*/ 0 w 1120"/>
                    <a:gd name="T1" fmla="*/ 0 h 832"/>
                    <a:gd name="T2" fmla="*/ 11 w 1120"/>
                    <a:gd name="T3" fmla="*/ 9 h 832"/>
                    <a:gd name="T4" fmla="*/ 11 w 1120"/>
                    <a:gd name="T5" fmla="*/ 23 h 832"/>
                    <a:gd name="T6" fmla="*/ 0 w 1120"/>
                    <a:gd name="T7" fmla="*/ 14 h 8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20"/>
                    <a:gd name="T13" fmla="*/ 0 h 832"/>
                    <a:gd name="T14" fmla="*/ 1120 w 1120"/>
                    <a:gd name="T15" fmla="*/ 832 h 8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20" h="832">
                      <a:moveTo>
                        <a:pt x="0" y="0"/>
                      </a:moveTo>
                      <a:lnTo>
                        <a:pt x="1112" y="320"/>
                      </a:lnTo>
                      <a:cubicBezTo>
                        <a:pt x="1115" y="491"/>
                        <a:pt x="1117" y="661"/>
                        <a:pt x="1120" y="832"/>
                      </a:cubicBezTo>
                      <a:lnTo>
                        <a:pt x="16" y="52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" name="Freeform 476"/>
                <p:cNvSpPr>
                  <a:spLocks/>
                </p:cNvSpPr>
                <p:nvPr/>
              </p:nvSpPr>
              <p:spPr bwMode="auto">
                <a:xfrm>
                  <a:off x="4578" y="1576"/>
                  <a:ext cx="628" cy="86"/>
                </a:xfrm>
                <a:custGeom>
                  <a:avLst/>
                  <a:gdLst>
                    <a:gd name="T0" fmla="*/ 0 w 1976"/>
                    <a:gd name="T1" fmla="*/ 3 h 211"/>
                    <a:gd name="T2" fmla="*/ 3 w 1976"/>
                    <a:gd name="T3" fmla="*/ 4 h 211"/>
                    <a:gd name="T4" fmla="*/ 6 w 1976"/>
                    <a:gd name="T5" fmla="*/ 5 h 211"/>
                    <a:gd name="T6" fmla="*/ 12 w 1976"/>
                    <a:gd name="T7" fmla="*/ 5 h 211"/>
                    <a:gd name="T8" fmla="*/ 16 w 1976"/>
                    <a:gd name="T9" fmla="*/ 4 h 211"/>
                    <a:gd name="T10" fmla="*/ 20 w 1976"/>
                    <a:gd name="T11" fmla="*/ 0 h 2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76"/>
                    <a:gd name="T19" fmla="*/ 0 h 211"/>
                    <a:gd name="T20" fmla="*/ 1976 w 1976"/>
                    <a:gd name="T21" fmla="*/ 211 h 2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76" h="211">
                      <a:moveTo>
                        <a:pt x="0" y="104"/>
                      </a:moveTo>
                      <a:cubicBezTo>
                        <a:pt x="41" y="113"/>
                        <a:pt x="155" y="144"/>
                        <a:pt x="248" y="160"/>
                      </a:cubicBezTo>
                      <a:cubicBezTo>
                        <a:pt x="341" y="176"/>
                        <a:pt x="409" y="193"/>
                        <a:pt x="560" y="200"/>
                      </a:cubicBezTo>
                      <a:cubicBezTo>
                        <a:pt x="711" y="207"/>
                        <a:pt x="988" y="211"/>
                        <a:pt x="1152" y="200"/>
                      </a:cubicBezTo>
                      <a:cubicBezTo>
                        <a:pt x="1316" y="189"/>
                        <a:pt x="1407" y="169"/>
                        <a:pt x="1544" y="136"/>
                      </a:cubicBezTo>
                      <a:cubicBezTo>
                        <a:pt x="1681" y="103"/>
                        <a:pt x="1828" y="51"/>
                        <a:pt x="197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" name="Freeform 477"/>
                <p:cNvSpPr>
                  <a:spLocks/>
                </p:cNvSpPr>
                <p:nvPr/>
              </p:nvSpPr>
              <p:spPr bwMode="auto">
                <a:xfrm>
                  <a:off x="4583" y="1771"/>
                  <a:ext cx="628" cy="86"/>
                </a:xfrm>
                <a:custGeom>
                  <a:avLst/>
                  <a:gdLst>
                    <a:gd name="T0" fmla="*/ 0 w 1976"/>
                    <a:gd name="T1" fmla="*/ 3 h 211"/>
                    <a:gd name="T2" fmla="*/ 3 w 1976"/>
                    <a:gd name="T3" fmla="*/ 4 h 211"/>
                    <a:gd name="T4" fmla="*/ 6 w 1976"/>
                    <a:gd name="T5" fmla="*/ 5 h 211"/>
                    <a:gd name="T6" fmla="*/ 12 w 1976"/>
                    <a:gd name="T7" fmla="*/ 5 h 211"/>
                    <a:gd name="T8" fmla="*/ 16 w 1976"/>
                    <a:gd name="T9" fmla="*/ 4 h 211"/>
                    <a:gd name="T10" fmla="*/ 20 w 1976"/>
                    <a:gd name="T11" fmla="*/ 0 h 2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76"/>
                    <a:gd name="T19" fmla="*/ 0 h 211"/>
                    <a:gd name="T20" fmla="*/ 1976 w 1976"/>
                    <a:gd name="T21" fmla="*/ 211 h 2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76" h="211">
                      <a:moveTo>
                        <a:pt x="0" y="104"/>
                      </a:moveTo>
                      <a:cubicBezTo>
                        <a:pt x="41" y="113"/>
                        <a:pt x="155" y="144"/>
                        <a:pt x="248" y="160"/>
                      </a:cubicBezTo>
                      <a:cubicBezTo>
                        <a:pt x="341" y="176"/>
                        <a:pt x="409" y="193"/>
                        <a:pt x="560" y="200"/>
                      </a:cubicBezTo>
                      <a:cubicBezTo>
                        <a:pt x="711" y="207"/>
                        <a:pt x="988" y="211"/>
                        <a:pt x="1152" y="200"/>
                      </a:cubicBezTo>
                      <a:cubicBezTo>
                        <a:pt x="1316" y="189"/>
                        <a:pt x="1407" y="169"/>
                        <a:pt x="1544" y="136"/>
                      </a:cubicBezTo>
                      <a:cubicBezTo>
                        <a:pt x="1681" y="103"/>
                        <a:pt x="1828" y="51"/>
                        <a:pt x="197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" name="Freeform 478"/>
                <p:cNvSpPr>
                  <a:spLocks/>
                </p:cNvSpPr>
                <p:nvPr/>
              </p:nvSpPr>
              <p:spPr bwMode="auto">
                <a:xfrm>
                  <a:off x="4578" y="1570"/>
                  <a:ext cx="625" cy="286"/>
                </a:xfrm>
                <a:custGeom>
                  <a:avLst/>
                  <a:gdLst>
                    <a:gd name="T0" fmla="*/ 20 w 1968"/>
                    <a:gd name="T1" fmla="*/ 13 h 704"/>
                    <a:gd name="T2" fmla="*/ 20 w 1968"/>
                    <a:gd name="T3" fmla="*/ 0 h 704"/>
                    <a:gd name="T4" fmla="*/ 18 w 1968"/>
                    <a:gd name="T5" fmla="*/ 2 h 704"/>
                    <a:gd name="T6" fmla="*/ 16 w 1968"/>
                    <a:gd name="T7" fmla="*/ 4 h 704"/>
                    <a:gd name="T8" fmla="*/ 13 w 1968"/>
                    <a:gd name="T9" fmla="*/ 6 h 704"/>
                    <a:gd name="T10" fmla="*/ 10 w 1968"/>
                    <a:gd name="T11" fmla="*/ 6 h 704"/>
                    <a:gd name="T12" fmla="*/ 8 w 1968"/>
                    <a:gd name="T13" fmla="*/ 6 h 704"/>
                    <a:gd name="T14" fmla="*/ 5 w 1968"/>
                    <a:gd name="T15" fmla="*/ 6 h 704"/>
                    <a:gd name="T16" fmla="*/ 3 w 1968"/>
                    <a:gd name="T17" fmla="*/ 5 h 704"/>
                    <a:gd name="T18" fmla="*/ 1 w 1968"/>
                    <a:gd name="T19" fmla="*/ 4 h 704"/>
                    <a:gd name="T20" fmla="*/ 0 w 1968"/>
                    <a:gd name="T21" fmla="*/ 4 h 704"/>
                    <a:gd name="T22" fmla="*/ 0 w 1968"/>
                    <a:gd name="T23" fmla="*/ 17 h 704"/>
                    <a:gd name="T24" fmla="*/ 2 w 1968"/>
                    <a:gd name="T25" fmla="*/ 17 h 704"/>
                    <a:gd name="T26" fmla="*/ 4 w 1968"/>
                    <a:gd name="T27" fmla="*/ 18 h 704"/>
                    <a:gd name="T28" fmla="*/ 5 w 1968"/>
                    <a:gd name="T29" fmla="*/ 19 h 704"/>
                    <a:gd name="T30" fmla="*/ 6 w 1968"/>
                    <a:gd name="T31" fmla="*/ 19 h 704"/>
                    <a:gd name="T32" fmla="*/ 8 w 1968"/>
                    <a:gd name="T33" fmla="*/ 19 h 704"/>
                    <a:gd name="T34" fmla="*/ 10 w 1968"/>
                    <a:gd name="T35" fmla="*/ 19 h 704"/>
                    <a:gd name="T36" fmla="*/ 11 w 1968"/>
                    <a:gd name="T37" fmla="*/ 19 h 704"/>
                    <a:gd name="T38" fmla="*/ 13 w 1968"/>
                    <a:gd name="T39" fmla="*/ 19 h 704"/>
                    <a:gd name="T40" fmla="*/ 14 w 1968"/>
                    <a:gd name="T41" fmla="*/ 18 h 704"/>
                    <a:gd name="T42" fmla="*/ 16 w 1968"/>
                    <a:gd name="T43" fmla="*/ 17 h 704"/>
                    <a:gd name="T44" fmla="*/ 17 w 1968"/>
                    <a:gd name="T45" fmla="*/ 16 h 704"/>
                    <a:gd name="T46" fmla="*/ 18 w 1968"/>
                    <a:gd name="T47" fmla="*/ 15 h 704"/>
                    <a:gd name="T48" fmla="*/ 19 w 1968"/>
                    <a:gd name="T49" fmla="*/ 14 h 704"/>
                    <a:gd name="T50" fmla="*/ 20 w 1968"/>
                    <a:gd name="T51" fmla="*/ 13 h 70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968"/>
                    <a:gd name="T79" fmla="*/ 0 h 704"/>
                    <a:gd name="T80" fmla="*/ 1968 w 1968"/>
                    <a:gd name="T81" fmla="*/ 704 h 70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968" h="704">
                      <a:moveTo>
                        <a:pt x="1968" y="496"/>
                      </a:moveTo>
                      <a:lnTo>
                        <a:pt x="1968" y="0"/>
                      </a:lnTo>
                      <a:lnTo>
                        <a:pt x="1808" y="80"/>
                      </a:lnTo>
                      <a:lnTo>
                        <a:pt x="1552" y="144"/>
                      </a:lnTo>
                      <a:lnTo>
                        <a:pt x="1248" y="208"/>
                      </a:lnTo>
                      <a:lnTo>
                        <a:pt x="1008" y="224"/>
                      </a:lnTo>
                      <a:lnTo>
                        <a:pt x="768" y="224"/>
                      </a:lnTo>
                      <a:lnTo>
                        <a:pt x="528" y="208"/>
                      </a:lnTo>
                      <a:lnTo>
                        <a:pt x="272" y="176"/>
                      </a:lnTo>
                      <a:lnTo>
                        <a:pt x="128" y="144"/>
                      </a:lnTo>
                      <a:lnTo>
                        <a:pt x="0" y="128"/>
                      </a:lnTo>
                      <a:lnTo>
                        <a:pt x="16" y="608"/>
                      </a:lnTo>
                      <a:lnTo>
                        <a:pt x="192" y="640"/>
                      </a:lnTo>
                      <a:lnTo>
                        <a:pt x="368" y="672"/>
                      </a:lnTo>
                      <a:lnTo>
                        <a:pt x="480" y="688"/>
                      </a:lnTo>
                      <a:lnTo>
                        <a:pt x="592" y="688"/>
                      </a:lnTo>
                      <a:lnTo>
                        <a:pt x="768" y="704"/>
                      </a:lnTo>
                      <a:lnTo>
                        <a:pt x="928" y="704"/>
                      </a:lnTo>
                      <a:lnTo>
                        <a:pt x="1072" y="704"/>
                      </a:lnTo>
                      <a:lnTo>
                        <a:pt x="1264" y="688"/>
                      </a:lnTo>
                      <a:lnTo>
                        <a:pt x="1392" y="672"/>
                      </a:lnTo>
                      <a:lnTo>
                        <a:pt x="1536" y="640"/>
                      </a:lnTo>
                      <a:lnTo>
                        <a:pt x="1712" y="592"/>
                      </a:lnTo>
                      <a:lnTo>
                        <a:pt x="1824" y="560"/>
                      </a:lnTo>
                      <a:lnTo>
                        <a:pt x="1904" y="528"/>
                      </a:lnTo>
                      <a:lnTo>
                        <a:pt x="1968" y="49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0" name="Freeform 479"/>
                <p:cNvSpPr>
                  <a:spLocks/>
                </p:cNvSpPr>
                <p:nvPr/>
              </p:nvSpPr>
              <p:spPr bwMode="auto">
                <a:xfrm>
                  <a:off x="4583" y="1440"/>
                  <a:ext cx="615" cy="214"/>
                </a:xfrm>
                <a:custGeom>
                  <a:avLst/>
                  <a:gdLst>
                    <a:gd name="T0" fmla="*/ 20 w 1936"/>
                    <a:gd name="T1" fmla="*/ 8 h 528"/>
                    <a:gd name="T2" fmla="*/ 9 w 1936"/>
                    <a:gd name="T3" fmla="*/ 0 h 528"/>
                    <a:gd name="T4" fmla="*/ 0 w 1936"/>
                    <a:gd name="T5" fmla="*/ 12 h 528"/>
                    <a:gd name="T6" fmla="*/ 2 w 1936"/>
                    <a:gd name="T7" fmla="*/ 13 h 528"/>
                    <a:gd name="T8" fmla="*/ 5 w 1936"/>
                    <a:gd name="T9" fmla="*/ 14 h 528"/>
                    <a:gd name="T10" fmla="*/ 8 w 1936"/>
                    <a:gd name="T11" fmla="*/ 14 h 528"/>
                    <a:gd name="T12" fmla="*/ 12 w 1936"/>
                    <a:gd name="T13" fmla="*/ 14 h 528"/>
                    <a:gd name="T14" fmla="*/ 14 w 1936"/>
                    <a:gd name="T15" fmla="*/ 13 h 528"/>
                    <a:gd name="T16" fmla="*/ 16 w 1936"/>
                    <a:gd name="T17" fmla="*/ 13 h 528"/>
                    <a:gd name="T18" fmla="*/ 17 w 1936"/>
                    <a:gd name="T19" fmla="*/ 11 h 528"/>
                    <a:gd name="T20" fmla="*/ 19 w 1936"/>
                    <a:gd name="T21" fmla="*/ 10 h 528"/>
                    <a:gd name="T22" fmla="*/ 20 w 1936"/>
                    <a:gd name="T23" fmla="*/ 8 h 5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36"/>
                    <a:gd name="T37" fmla="*/ 0 h 528"/>
                    <a:gd name="T38" fmla="*/ 1936 w 1936"/>
                    <a:gd name="T39" fmla="*/ 528 h 52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36" h="528">
                      <a:moveTo>
                        <a:pt x="1936" y="304"/>
                      </a:moveTo>
                      <a:lnTo>
                        <a:pt x="832" y="0"/>
                      </a:lnTo>
                      <a:lnTo>
                        <a:pt x="0" y="432"/>
                      </a:lnTo>
                      <a:lnTo>
                        <a:pt x="208" y="480"/>
                      </a:lnTo>
                      <a:lnTo>
                        <a:pt x="512" y="528"/>
                      </a:lnTo>
                      <a:lnTo>
                        <a:pt x="816" y="528"/>
                      </a:lnTo>
                      <a:lnTo>
                        <a:pt x="1152" y="528"/>
                      </a:lnTo>
                      <a:lnTo>
                        <a:pt x="1344" y="496"/>
                      </a:lnTo>
                      <a:lnTo>
                        <a:pt x="1536" y="464"/>
                      </a:lnTo>
                      <a:lnTo>
                        <a:pt x="1728" y="416"/>
                      </a:lnTo>
                      <a:lnTo>
                        <a:pt x="1904" y="352"/>
                      </a:lnTo>
                      <a:lnTo>
                        <a:pt x="1936" y="30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" name="Freeform 480"/>
                <p:cNvSpPr>
                  <a:spLocks/>
                </p:cNvSpPr>
                <p:nvPr/>
              </p:nvSpPr>
              <p:spPr bwMode="auto">
                <a:xfrm>
                  <a:off x="4709" y="1545"/>
                  <a:ext cx="27" cy="38"/>
                </a:xfrm>
                <a:custGeom>
                  <a:avLst/>
                  <a:gdLst>
                    <a:gd name="T0" fmla="*/ 3 w 53"/>
                    <a:gd name="T1" fmla="*/ 1 h 77"/>
                    <a:gd name="T2" fmla="*/ 2 w 53"/>
                    <a:gd name="T3" fmla="*/ 0 h 77"/>
                    <a:gd name="T4" fmla="*/ 1 w 53"/>
                    <a:gd name="T5" fmla="*/ 1 h 77"/>
                    <a:gd name="T6" fmla="*/ 1 w 53"/>
                    <a:gd name="T7" fmla="*/ 3 h 77"/>
                    <a:gd name="T8" fmla="*/ 4 w 53"/>
                    <a:gd name="T9" fmla="*/ 4 h 77"/>
                    <a:gd name="T10" fmla="*/ 2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" name="Freeform 481"/>
                <p:cNvSpPr>
                  <a:spLocks/>
                </p:cNvSpPr>
                <p:nvPr/>
              </p:nvSpPr>
              <p:spPr bwMode="auto">
                <a:xfrm>
                  <a:off x="4828" y="1468"/>
                  <a:ext cx="17" cy="32"/>
                </a:xfrm>
                <a:custGeom>
                  <a:avLst/>
                  <a:gdLst>
                    <a:gd name="T0" fmla="*/ 0 w 53"/>
                    <a:gd name="T1" fmla="*/ 0 h 77"/>
                    <a:gd name="T2" fmla="*/ 0 w 53"/>
                    <a:gd name="T3" fmla="*/ 0 h 77"/>
                    <a:gd name="T4" fmla="*/ 0 w 53"/>
                    <a:gd name="T5" fmla="*/ 0 h 77"/>
                    <a:gd name="T6" fmla="*/ 0 w 53"/>
                    <a:gd name="T7" fmla="*/ 2 h 77"/>
                    <a:gd name="T8" fmla="*/ 1 w 53"/>
                    <a:gd name="T9" fmla="*/ 2 h 77"/>
                    <a:gd name="T10" fmla="*/ 0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" name="Freeform 482"/>
                <p:cNvSpPr>
                  <a:spLocks/>
                </p:cNvSpPr>
                <p:nvPr/>
              </p:nvSpPr>
              <p:spPr bwMode="auto">
                <a:xfrm flipH="1">
                  <a:off x="4798" y="1535"/>
                  <a:ext cx="16" cy="31"/>
                </a:xfrm>
                <a:custGeom>
                  <a:avLst/>
                  <a:gdLst>
                    <a:gd name="T0" fmla="*/ 0 w 53"/>
                    <a:gd name="T1" fmla="*/ 0 h 77"/>
                    <a:gd name="T2" fmla="*/ 0 w 53"/>
                    <a:gd name="T3" fmla="*/ 0 h 77"/>
                    <a:gd name="T4" fmla="*/ 0 w 53"/>
                    <a:gd name="T5" fmla="*/ 0 h 77"/>
                    <a:gd name="T6" fmla="*/ 0 w 53"/>
                    <a:gd name="T7" fmla="*/ 2 h 77"/>
                    <a:gd name="T8" fmla="*/ 1 w 53"/>
                    <a:gd name="T9" fmla="*/ 2 h 77"/>
                    <a:gd name="T10" fmla="*/ 0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4" name="Freeform 483"/>
                <p:cNvSpPr>
                  <a:spLocks/>
                </p:cNvSpPr>
                <p:nvPr/>
              </p:nvSpPr>
              <p:spPr bwMode="auto">
                <a:xfrm>
                  <a:off x="4583" y="1440"/>
                  <a:ext cx="615" cy="214"/>
                </a:xfrm>
                <a:custGeom>
                  <a:avLst/>
                  <a:gdLst>
                    <a:gd name="T0" fmla="*/ 20 w 1936"/>
                    <a:gd name="T1" fmla="*/ 8 h 528"/>
                    <a:gd name="T2" fmla="*/ 9 w 1936"/>
                    <a:gd name="T3" fmla="*/ 0 h 528"/>
                    <a:gd name="T4" fmla="*/ 0 w 1936"/>
                    <a:gd name="T5" fmla="*/ 12 h 528"/>
                    <a:gd name="T6" fmla="*/ 2 w 1936"/>
                    <a:gd name="T7" fmla="*/ 13 h 528"/>
                    <a:gd name="T8" fmla="*/ 5 w 1936"/>
                    <a:gd name="T9" fmla="*/ 14 h 528"/>
                    <a:gd name="T10" fmla="*/ 8 w 1936"/>
                    <a:gd name="T11" fmla="*/ 14 h 528"/>
                    <a:gd name="T12" fmla="*/ 12 w 1936"/>
                    <a:gd name="T13" fmla="*/ 14 h 528"/>
                    <a:gd name="T14" fmla="*/ 14 w 1936"/>
                    <a:gd name="T15" fmla="*/ 13 h 528"/>
                    <a:gd name="T16" fmla="*/ 16 w 1936"/>
                    <a:gd name="T17" fmla="*/ 13 h 528"/>
                    <a:gd name="T18" fmla="*/ 17 w 1936"/>
                    <a:gd name="T19" fmla="*/ 11 h 528"/>
                    <a:gd name="T20" fmla="*/ 19 w 1936"/>
                    <a:gd name="T21" fmla="*/ 10 h 528"/>
                    <a:gd name="T22" fmla="*/ 20 w 1936"/>
                    <a:gd name="T23" fmla="*/ 8 h 52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36"/>
                    <a:gd name="T37" fmla="*/ 0 h 528"/>
                    <a:gd name="T38" fmla="*/ 1936 w 1936"/>
                    <a:gd name="T39" fmla="*/ 528 h 52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36" h="528">
                      <a:moveTo>
                        <a:pt x="1936" y="304"/>
                      </a:moveTo>
                      <a:lnTo>
                        <a:pt x="832" y="0"/>
                      </a:lnTo>
                      <a:lnTo>
                        <a:pt x="0" y="432"/>
                      </a:lnTo>
                      <a:lnTo>
                        <a:pt x="208" y="480"/>
                      </a:lnTo>
                      <a:lnTo>
                        <a:pt x="512" y="528"/>
                      </a:lnTo>
                      <a:lnTo>
                        <a:pt x="816" y="528"/>
                      </a:lnTo>
                      <a:lnTo>
                        <a:pt x="1152" y="528"/>
                      </a:lnTo>
                      <a:lnTo>
                        <a:pt x="1344" y="496"/>
                      </a:lnTo>
                      <a:lnTo>
                        <a:pt x="1536" y="464"/>
                      </a:lnTo>
                      <a:lnTo>
                        <a:pt x="1728" y="416"/>
                      </a:lnTo>
                      <a:lnTo>
                        <a:pt x="1904" y="352"/>
                      </a:lnTo>
                      <a:lnTo>
                        <a:pt x="1936" y="30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" name="Freeform 484"/>
                <p:cNvSpPr>
                  <a:spLocks/>
                </p:cNvSpPr>
                <p:nvPr/>
              </p:nvSpPr>
              <p:spPr bwMode="auto">
                <a:xfrm>
                  <a:off x="4709" y="1545"/>
                  <a:ext cx="27" cy="38"/>
                </a:xfrm>
                <a:custGeom>
                  <a:avLst/>
                  <a:gdLst>
                    <a:gd name="T0" fmla="*/ 3 w 53"/>
                    <a:gd name="T1" fmla="*/ 1 h 77"/>
                    <a:gd name="T2" fmla="*/ 2 w 53"/>
                    <a:gd name="T3" fmla="*/ 0 h 77"/>
                    <a:gd name="T4" fmla="*/ 1 w 53"/>
                    <a:gd name="T5" fmla="*/ 1 h 77"/>
                    <a:gd name="T6" fmla="*/ 1 w 53"/>
                    <a:gd name="T7" fmla="*/ 3 h 77"/>
                    <a:gd name="T8" fmla="*/ 4 w 53"/>
                    <a:gd name="T9" fmla="*/ 4 h 77"/>
                    <a:gd name="T10" fmla="*/ 2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" name="Freeform 485"/>
                <p:cNvSpPr>
                  <a:spLocks/>
                </p:cNvSpPr>
                <p:nvPr/>
              </p:nvSpPr>
              <p:spPr bwMode="auto">
                <a:xfrm>
                  <a:off x="4828" y="1468"/>
                  <a:ext cx="17" cy="32"/>
                </a:xfrm>
                <a:custGeom>
                  <a:avLst/>
                  <a:gdLst>
                    <a:gd name="T0" fmla="*/ 0 w 53"/>
                    <a:gd name="T1" fmla="*/ 0 h 77"/>
                    <a:gd name="T2" fmla="*/ 0 w 53"/>
                    <a:gd name="T3" fmla="*/ 0 h 77"/>
                    <a:gd name="T4" fmla="*/ 0 w 53"/>
                    <a:gd name="T5" fmla="*/ 0 h 77"/>
                    <a:gd name="T6" fmla="*/ 0 w 53"/>
                    <a:gd name="T7" fmla="*/ 2 h 77"/>
                    <a:gd name="T8" fmla="*/ 1 w 53"/>
                    <a:gd name="T9" fmla="*/ 2 h 77"/>
                    <a:gd name="T10" fmla="*/ 0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" name="Freeform 486"/>
                <p:cNvSpPr>
                  <a:spLocks/>
                </p:cNvSpPr>
                <p:nvPr/>
              </p:nvSpPr>
              <p:spPr bwMode="auto">
                <a:xfrm flipH="1">
                  <a:off x="4798" y="1535"/>
                  <a:ext cx="16" cy="31"/>
                </a:xfrm>
                <a:custGeom>
                  <a:avLst/>
                  <a:gdLst>
                    <a:gd name="T0" fmla="*/ 0 w 53"/>
                    <a:gd name="T1" fmla="*/ 0 h 77"/>
                    <a:gd name="T2" fmla="*/ 0 w 53"/>
                    <a:gd name="T3" fmla="*/ 0 h 77"/>
                    <a:gd name="T4" fmla="*/ 0 w 53"/>
                    <a:gd name="T5" fmla="*/ 0 h 77"/>
                    <a:gd name="T6" fmla="*/ 0 w 53"/>
                    <a:gd name="T7" fmla="*/ 2 h 77"/>
                    <a:gd name="T8" fmla="*/ 1 w 53"/>
                    <a:gd name="T9" fmla="*/ 2 h 77"/>
                    <a:gd name="T10" fmla="*/ 0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" name="Freeform 487"/>
                <p:cNvSpPr>
                  <a:spLocks/>
                </p:cNvSpPr>
                <p:nvPr/>
              </p:nvSpPr>
              <p:spPr bwMode="auto">
                <a:xfrm>
                  <a:off x="5030" y="1720"/>
                  <a:ext cx="27" cy="38"/>
                </a:xfrm>
                <a:custGeom>
                  <a:avLst/>
                  <a:gdLst>
                    <a:gd name="T0" fmla="*/ 3 w 53"/>
                    <a:gd name="T1" fmla="*/ 1 h 77"/>
                    <a:gd name="T2" fmla="*/ 2 w 53"/>
                    <a:gd name="T3" fmla="*/ 0 h 77"/>
                    <a:gd name="T4" fmla="*/ 1 w 53"/>
                    <a:gd name="T5" fmla="*/ 1 h 77"/>
                    <a:gd name="T6" fmla="*/ 1 w 53"/>
                    <a:gd name="T7" fmla="*/ 3 h 77"/>
                    <a:gd name="T8" fmla="*/ 4 w 53"/>
                    <a:gd name="T9" fmla="*/ 4 h 77"/>
                    <a:gd name="T10" fmla="*/ 2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" name="Freeform 488"/>
                <p:cNvSpPr>
                  <a:spLocks/>
                </p:cNvSpPr>
                <p:nvPr/>
              </p:nvSpPr>
              <p:spPr bwMode="auto">
                <a:xfrm>
                  <a:off x="5148" y="1644"/>
                  <a:ext cx="17" cy="31"/>
                </a:xfrm>
                <a:custGeom>
                  <a:avLst/>
                  <a:gdLst>
                    <a:gd name="T0" fmla="*/ 0 w 53"/>
                    <a:gd name="T1" fmla="*/ 0 h 77"/>
                    <a:gd name="T2" fmla="*/ 0 w 53"/>
                    <a:gd name="T3" fmla="*/ 0 h 77"/>
                    <a:gd name="T4" fmla="*/ 0 w 53"/>
                    <a:gd name="T5" fmla="*/ 0 h 77"/>
                    <a:gd name="T6" fmla="*/ 0 w 53"/>
                    <a:gd name="T7" fmla="*/ 2 h 77"/>
                    <a:gd name="T8" fmla="*/ 1 w 53"/>
                    <a:gd name="T9" fmla="*/ 2 h 77"/>
                    <a:gd name="T10" fmla="*/ 0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" name="Freeform 489"/>
                <p:cNvSpPr>
                  <a:spLocks/>
                </p:cNvSpPr>
                <p:nvPr/>
              </p:nvSpPr>
              <p:spPr bwMode="auto">
                <a:xfrm flipH="1">
                  <a:off x="5118" y="1710"/>
                  <a:ext cx="17" cy="32"/>
                </a:xfrm>
                <a:custGeom>
                  <a:avLst/>
                  <a:gdLst>
                    <a:gd name="T0" fmla="*/ 0 w 53"/>
                    <a:gd name="T1" fmla="*/ 0 h 77"/>
                    <a:gd name="T2" fmla="*/ 0 w 53"/>
                    <a:gd name="T3" fmla="*/ 0 h 77"/>
                    <a:gd name="T4" fmla="*/ 0 w 53"/>
                    <a:gd name="T5" fmla="*/ 0 h 77"/>
                    <a:gd name="T6" fmla="*/ 0 w 53"/>
                    <a:gd name="T7" fmla="*/ 2 h 77"/>
                    <a:gd name="T8" fmla="*/ 1 w 53"/>
                    <a:gd name="T9" fmla="*/ 2 h 77"/>
                    <a:gd name="T10" fmla="*/ 0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" name="Freeform 490"/>
                <p:cNvSpPr>
                  <a:spLocks/>
                </p:cNvSpPr>
                <p:nvPr/>
              </p:nvSpPr>
              <p:spPr bwMode="auto">
                <a:xfrm>
                  <a:off x="4608" y="1746"/>
                  <a:ext cx="27" cy="38"/>
                </a:xfrm>
                <a:custGeom>
                  <a:avLst/>
                  <a:gdLst>
                    <a:gd name="T0" fmla="*/ 3 w 53"/>
                    <a:gd name="T1" fmla="*/ 1 h 77"/>
                    <a:gd name="T2" fmla="*/ 2 w 53"/>
                    <a:gd name="T3" fmla="*/ 0 h 77"/>
                    <a:gd name="T4" fmla="*/ 1 w 53"/>
                    <a:gd name="T5" fmla="*/ 1 h 77"/>
                    <a:gd name="T6" fmla="*/ 1 w 53"/>
                    <a:gd name="T7" fmla="*/ 3 h 77"/>
                    <a:gd name="T8" fmla="*/ 4 w 53"/>
                    <a:gd name="T9" fmla="*/ 4 h 77"/>
                    <a:gd name="T10" fmla="*/ 2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" name="Freeform 491"/>
                <p:cNvSpPr>
                  <a:spLocks/>
                </p:cNvSpPr>
                <p:nvPr/>
              </p:nvSpPr>
              <p:spPr bwMode="auto">
                <a:xfrm>
                  <a:off x="4726" y="1670"/>
                  <a:ext cx="17" cy="31"/>
                </a:xfrm>
                <a:custGeom>
                  <a:avLst/>
                  <a:gdLst>
                    <a:gd name="T0" fmla="*/ 0 w 53"/>
                    <a:gd name="T1" fmla="*/ 0 h 77"/>
                    <a:gd name="T2" fmla="*/ 0 w 53"/>
                    <a:gd name="T3" fmla="*/ 0 h 77"/>
                    <a:gd name="T4" fmla="*/ 0 w 53"/>
                    <a:gd name="T5" fmla="*/ 0 h 77"/>
                    <a:gd name="T6" fmla="*/ 0 w 53"/>
                    <a:gd name="T7" fmla="*/ 2 h 77"/>
                    <a:gd name="T8" fmla="*/ 1 w 53"/>
                    <a:gd name="T9" fmla="*/ 2 h 77"/>
                    <a:gd name="T10" fmla="*/ 0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" name="Freeform 492"/>
                <p:cNvSpPr>
                  <a:spLocks/>
                </p:cNvSpPr>
                <p:nvPr/>
              </p:nvSpPr>
              <p:spPr bwMode="auto">
                <a:xfrm flipH="1">
                  <a:off x="4696" y="1736"/>
                  <a:ext cx="17" cy="32"/>
                </a:xfrm>
                <a:custGeom>
                  <a:avLst/>
                  <a:gdLst>
                    <a:gd name="T0" fmla="*/ 0 w 53"/>
                    <a:gd name="T1" fmla="*/ 0 h 77"/>
                    <a:gd name="T2" fmla="*/ 0 w 53"/>
                    <a:gd name="T3" fmla="*/ 0 h 77"/>
                    <a:gd name="T4" fmla="*/ 0 w 53"/>
                    <a:gd name="T5" fmla="*/ 0 h 77"/>
                    <a:gd name="T6" fmla="*/ 0 w 53"/>
                    <a:gd name="T7" fmla="*/ 2 h 77"/>
                    <a:gd name="T8" fmla="*/ 1 w 53"/>
                    <a:gd name="T9" fmla="*/ 2 h 77"/>
                    <a:gd name="T10" fmla="*/ 0 w 53"/>
                    <a:gd name="T11" fmla="*/ 0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77"/>
                    <a:gd name="T20" fmla="*/ 53 w 53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77">
                      <a:moveTo>
                        <a:pt x="36" y="18"/>
                      </a:moveTo>
                      <a:cubicBezTo>
                        <a:pt x="35" y="15"/>
                        <a:pt x="34" y="0"/>
                        <a:pt x="30" y="0"/>
                      </a:cubicBezTo>
                      <a:cubicBezTo>
                        <a:pt x="26" y="0"/>
                        <a:pt x="16" y="9"/>
                        <a:pt x="12" y="18"/>
                      </a:cubicBezTo>
                      <a:cubicBezTo>
                        <a:pt x="8" y="27"/>
                        <a:pt x="0" y="46"/>
                        <a:pt x="6" y="54"/>
                      </a:cubicBezTo>
                      <a:cubicBezTo>
                        <a:pt x="12" y="62"/>
                        <a:pt x="45" y="77"/>
                        <a:pt x="49" y="68"/>
                      </a:cubicBezTo>
                      <a:cubicBezTo>
                        <a:pt x="53" y="59"/>
                        <a:pt x="34" y="14"/>
                        <a:pt x="30" y="0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66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63" name="TextBox 262"/>
            <p:cNvSpPr txBox="1"/>
            <p:nvPr/>
          </p:nvSpPr>
          <p:spPr>
            <a:xfrm>
              <a:off x="2071670" y="2428868"/>
              <a:ext cx="13573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750 г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4929190" y="1142984"/>
              <a:ext cx="7858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2" name="Группа 291"/>
          <p:cNvGrpSpPr/>
          <p:nvPr/>
        </p:nvGrpSpPr>
        <p:grpSpPr>
          <a:xfrm>
            <a:off x="642910" y="4071942"/>
            <a:ext cx="4286280" cy="2370725"/>
            <a:chOff x="642910" y="4071942"/>
            <a:chExt cx="4286280" cy="2370725"/>
          </a:xfrm>
        </p:grpSpPr>
        <p:grpSp>
          <p:nvGrpSpPr>
            <p:cNvPr id="265" name="Группа 264"/>
            <p:cNvGrpSpPr/>
            <p:nvPr/>
          </p:nvGrpSpPr>
          <p:grpSpPr>
            <a:xfrm>
              <a:off x="642910" y="4929198"/>
              <a:ext cx="4286280" cy="1365327"/>
              <a:chOff x="2500298" y="1571612"/>
              <a:chExt cx="4286280" cy="1365327"/>
            </a:xfrm>
          </p:grpSpPr>
          <p:sp>
            <p:nvSpPr>
              <p:cNvPr id="266" name="AutoShape 3"/>
              <p:cNvSpPr>
                <a:spLocks noChangeArrowheads="1"/>
              </p:cNvSpPr>
              <p:nvPr/>
            </p:nvSpPr>
            <p:spPr bwMode="auto">
              <a:xfrm>
                <a:off x="4071934" y="2000240"/>
                <a:ext cx="857256" cy="936699"/>
              </a:xfrm>
              <a:prstGeom prst="triangle">
                <a:avLst>
                  <a:gd name="adj" fmla="val 48144"/>
                </a:avLst>
              </a:prstGeom>
              <a:gradFill rotWithShape="1">
                <a:gsLst>
                  <a:gs pos="0">
                    <a:srgbClr val="66FFFF"/>
                  </a:gs>
                  <a:gs pos="50000">
                    <a:srgbClr val="00CCFF"/>
                  </a:gs>
                  <a:gs pos="100000">
                    <a:srgbClr val="66FFFF"/>
                  </a:gs>
                </a:gsLst>
                <a:lin ang="189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grpSp>
            <p:nvGrpSpPr>
              <p:cNvPr id="267" name="Group 4"/>
              <p:cNvGrpSpPr>
                <a:grpSpLocks/>
              </p:cNvGrpSpPr>
              <p:nvPr/>
            </p:nvGrpSpPr>
            <p:grpSpPr bwMode="auto">
              <a:xfrm>
                <a:off x="2500298" y="1571612"/>
                <a:ext cx="4286279" cy="722385"/>
                <a:chOff x="288" y="2736"/>
                <a:chExt cx="5088" cy="768"/>
              </a:xfrm>
            </p:grpSpPr>
            <p:grpSp>
              <p:nvGrpSpPr>
                <p:cNvPr id="268" name="Group 5"/>
                <p:cNvGrpSpPr>
                  <a:grpSpLocks/>
                </p:cNvGrpSpPr>
                <p:nvPr/>
              </p:nvGrpSpPr>
              <p:grpSpPr bwMode="auto">
                <a:xfrm>
                  <a:off x="288" y="2736"/>
                  <a:ext cx="2256" cy="768"/>
                  <a:chOff x="240" y="2736"/>
                  <a:chExt cx="2256" cy="768"/>
                </a:xfrm>
              </p:grpSpPr>
              <p:sp>
                <p:nvSpPr>
                  <p:cNvPr id="273" name="AutoShape 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080" y="2088"/>
                    <a:ext cx="576" cy="2256"/>
                  </a:xfrm>
                  <a:prstGeom prst="flowChartDelay">
                    <a:avLst/>
                  </a:prstGeom>
                  <a:solidFill>
                    <a:schemeClr val="accent2"/>
                  </a:solidFill>
                  <a:ln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4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2736"/>
                    <a:ext cx="2256" cy="4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rgbClr val="0099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9" name="Group 8"/>
                <p:cNvGrpSpPr>
                  <a:grpSpLocks/>
                </p:cNvGrpSpPr>
                <p:nvPr/>
              </p:nvGrpSpPr>
              <p:grpSpPr bwMode="auto">
                <a:xfrm>
                  <a:off x="3120" y="2736"/>
                  <a:ext cx="2256" cy="768"/>
                  <a:chOff x="240" y="2736"/>
                  <a:chExt cx="2256" cy="768"/>
                </a:xfrm>
              </p:grpSpPr>
              <p:sp>
                <p:nvSpPr>
                  <p:cNvPr id="271" name="AutoShape 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080" y="2088"/>
                    <a:ext cx="576" cy="2256"/>
                  </a:xfrm>
                  <a:prstGeom prst="flowChartDelay">
                    <a:avLst/>
                  </a:prstGeom>
                  <a:solidFill>
                    <a:schemeClr val="accent2"/>
                  </a:solidFill>
                  <a:ln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2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2736"/>
                    <a:ext cx="2256" cy="4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rgbClr val="0099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2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70" name="AutoShape 11"/>
                <p:cNvSpPr>
                  <a:spLocks noChangeArrowheads="1"/>
                </p:cNvSpPr>
                <p:nvPr/>
              </p:nvSpPr>
              <p:spPr bwMode="auto">
                <a:xfrm>
                  <a:off x="2448" y="2976"/>
                  <a:ext cx="672" cy="192"/>
                </a:xfrm>
                <a:prstGeom prst="triangle">
                  <a:avLst>
                    <a:gd name="adj" fmla="val 50000"/>
                  </a:avLst>
                </a:prstGeom>
                <a:noFill/>
                <a:ln w="57150">
                  <a:solidFill>
                    <a:schemeClr val="accent2"/>
                  </a:solidFill>
                  <a:miter lim="800000"/>
                  <a:headEnd type="none" w="lg" len="lg"/>
                  <a:tailEnd type="none" w="lg" len="lg"/>
                </a:ln>
                <a:scene3d>
                  <a:camera prst="legacyObliqueTopRight">
                    <a:rot lat="0" lon="20999991" rev="0"/>
                  </a:camera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accent2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95" name="Group 572"/>
            <p:cNvGrpSpPr>
              <a:grpSpLocks/>
            </p:cNvGrpSpPr>
            <p:nvPr/>
          </p:nvGrpSpPr>
          <p:grpSpPr bwMode="auto">
            <a:xfrm>
              <a:off x="642910" y="4071942"/>
              <a:ext cx="1857388" cy="1285884"/>
              <a:chOff x="3120" y="2336"/>
              <a:chExt cx="2496" cy="1600"/>
            </a:xfrm>
          </p:grpSpPr>
          <p:grpSp>
            <p:nvGrpSpPr>
              <p:cNvPr id="96" name="Group 573"/>
              <p:cNvGrpSpPr>
                <a:grpSpLocks/>
              </p:cNvGrpSpPr>
              <p:nvPr/>
            </p:nvGrpSpPr>
            <p:grpSpPr bwMode="auto">
              <a:xfrm>
                <a:off x="3120" y="2848"/>
                <a:ext cx="2344" cy="1088"/>
                <a:chOff x="3120" y="2848"/>
                <a:chExt cx="2344" cy="1088"/>
              </a:xfrm>
            </p:grpSpPr>
            <p:sp>
              <p:nvSpPr>
                <p:cNvPr id="250" name="Freeform 574"/>
                <p:cNvSpPr>
                  <a:spLocks/>
                </p:cNvSpPr>
                <p:nvPr/>
              </p:nvSpPr>
              <p:spPr bwMode="auto">
                <a:xfrm>
                  <a:off x="3120" y="3189"/>
                  <a:ext cx="2344" cy="747"/>
                </a:xfrm>
                <a:custGeom>
                  <a:avLst/>
                  <a:gdLst>
                    <a:gd name="T0" fmla="*/ 0 w 2344"/>
                    <a:gd name="T1" fmla="*/ 82 h 680"/>
                    <a:gd name="T2" fmla="*/ 272 w 2344"/>
                    <a:gd name="T3" fmla="*/ 571 h 680"/>
                    <a:gd name="T4" fmla="*/ 792 w 2344"/>
                    <a:gd name="T5" fmla="*/ 932 h 680"/>
                    <a:gd name="T6" fmla="*/ 1640 w 2344"/>
                    <a:gd name="T7" fmla="*/ 919 h 680"/>
                    <a:gd name="T8" fmla="*/ 2080 w 2344"/>
                    <a:gd name="T9" fmla="*/ 571 h 680"/>
                    <a:gd name="T10" fmla="*/ 2344 w 2344"/>
                    <a:gd name="T11" fmla="*/ 0 h 6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44"/>
                    <a:gd name="T19" fmla="*/ 0 h 680"/>
                    <a:gd name="T20" fmla="*/ 2344 w 2344"/>
                    <a:gd name="T21" fmla="*/ 680 h 6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44" h="680">
                      <a:moveTo>
                        <a:pt x="0" y="56"/>
                      </a:moveTo>
                      <a:cubicBezTo>
                        <a:pt x="65" y="185"/>
                        <a:pt x="140" y="295"/>
                        <a:pt x="272" y="392"/>
                      </a:cubicBezTo>
                      <a:cubicBezTo>
                        <a:pt x="404" y="489"/>
                        <a:pt x="564" y="600"/>
                        <a:pt x="792" y="640"/>
                      </a:cubicBezTo>
                      <a:cubicBezTo>
                        <a:pt x="1020" y="680"/>
                        <a:pt x="1425" y="673"/>
                        <a:pt x="1640" y="632"/>
                      </a:cubicBezTo>
                      <a:cubicBezTo>
                        <a:pt x="1855" y="591"/>
                        <a:pt x="1963" y="497"/>
                        <a:pt x="2080" y="392"/>
                      </a:cubicBezTo>
                      <a:cubicBezTo>
                        <a:pt x="2197" y="287"/>
                        <a:pt x="2274" y="153"/>
                        <a:pt x="2344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33CCCC"/>
                    </a:gs>
                    <a:gs pos="100000">
                      <a:srgbClr val="FFFFFF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1" name="Oval 575"/>
                <p:cNvSpPr>
                  <a:spLocks noChangeArrowheads="1"/>
                </p:cNvSpPr>
                <p:nvPr/>
              </p:nvSpPr>
              <p:spPr bwMode="auto">
                <a:xfrm>
                  <a:off x="3120" y="2848"/>
                  <a:ext cx="2344" cy="7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BBE0E3"/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pic>
              <p:nvPicPr>
                <p:cNvPr id="252" name="Picture 576" descr="uz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568" y="3626"/>
                  <a:ext cx="1496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97" name="Group 577"/>
              <p:cNvGrpSpPr>
                <a:grpSpLocks/>
              </p:cNvGrpSpPr>
              <p:nvPr/>
            </p:nvGrpSpPr>
            <p:grpSpPr bwMode="auto">
              <a:xfrm rot="18935610" flipH="1">
                <a:off x="3888" y="2336"/>
                <a:ext cx="1136" cy="904"/>
                <a:chOff x="2768" y="1472"/>
                <a:chExt cx="1136" cy="904"/>
              </a:xfrm>
            </p:grpSpPr>
            <p:sp>
              <p:nvSpPr>
                <p:cNvPr id="200" name="Freeform 578" descr="Розовая тисненая бумага"/>
                <p:cNvSpPr>
                  <a:spLocks/>
                </p:cNvSpPr>
                <p:nvPr/>
              </p:nvSpPr>
              <p:spPr bwMode="auto">
                <a:xfrm>
                  <a:off x="2832" y="1560"/>
                  <a:ext cx="976" cy="704"/>
                </a:xfrm>
                <a:custGeom>
                  <a:avLst/>
                  <a:gdLst>
                    <a:gd name="T0" fmla="*/ 1078 w 944"/>
                    <a:gd name="T1" fmla="*/ 870 h 656"/>
                    <a:gd name="T2" fmla="*/ 311 w 944"/>
                    <a:gd name="T3" fmla="*/ 0 h 656"/>
                    <a:gd name="T4" fmla="*/ 311 w 944"/>
                    <a:gd name="T5" fmla="*/ 64 h 656"/>
                    <a:gd name="T6" fmla="*/ 238 w 944"/>
                    <a:gd name="T7" fmla="*/ 85 h 656"/>
                    <a:gd name="T8" fmla="*/ 0 w 944"/>
                    <a:gd name="T9" fmla="*/ 424 h 656"/>
                    <a:gd name="T10" fmla="*/ 1078 w 944"/>
                    <a:gd name="T11" fmla="*/ 870 h 6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44"/>
                    <a:gd name="T19" fmla="*/ 0 h 656"/>
                    <a:gd name="T20" fmla="*/ 944 w 944"/>
                    <a:gd name="T21" fmla="*/ 656 h 6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44" h="656">
                      <a:moveTo>
                        <a:pt x="944" y="656"/>
                      </a:moveTo>
                      <a:lnTo>
                        <a:pt x="272" y="0"/>
                      </a:lnTo>
                      <a:lnTo>
                        <a:pt x="272" y="48"/>
                      </a:lnTo>
                      <a:lnTo>
                        <a:pt x="208" y="64"/>
                      </a:lnTo>
                      <a:lnTo>
                        <a:pt x="0" y="320"/>
                      </a:lnTo>
                      <a:lnTo>
                        <a:pt x="944" y="656"/>
                      </a:lnTo>
                      <a:close/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1" name="Freeform 579"/>
                <p:cNvSpPr>
                  <a:spLocks/>
                </p:cNvSpPr>
                <p:nvPr/>
              </p:nvSpPr>
              <p:spPr bwMode="auto">
                <a:xfrm rot="1187574">
                  <a:off x="2816" y="1656"/>
                  <a:ext cx="1088" cy="720"/>
                </a:xfrm>
                <a:custGeom>
                  <a:avLst/>
                  <a:gdLst>
                    <a:gd name="T0" fmla="*/ 80 w 1088"/>
                    <a:gd name="T1" fmla="*/ 0 h 720"/>
                    <a:gd name="T2" fmla="*/ 1088 w 1088"/>
                    <a:gd name="T3" fmla="*/ 448 h 720"/>
                    <a:gd name="T4" fmla="*/ 80 w 1088"/>
                    <a:gd name="T5" fmla="*/ 448 h 720"/>
                    <a:gd name="T6" fmla="*/ 32 w 1088"/>
                    <a:gd name="T7" fmla="*/ 464 h 720"/>
                    <a:gd name="T8" fmla="*/ 0 w 1088"/>
                    <a:gd name="T9" fmla="*/ 560 h 720"/>
                    <a:gd name="T10" fmla="*/ 0 w 1088"/>
                    <a:gd name="T11" fmla="*/ 624 h 720"/>
                    <a:gd name="T12" fmla="*/ 112 w 1088"/>
                    <a:gd name="T13" fmla="*/ 720 h 720"/>
                    <a:gd name="T14" fmla="*/ 1056 w 1088"/>
                    <a:gd name="T15" fmla="*/ 704 h 720"/>
                    <a:gd name="T16" fmla="*/ 1056 w 1088"/>
                    <a:gd name="T17" fmla="*/ 448 h 7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88"/>
                    <a:gd name="T28" fmla="*/ 0 h 720"/>
                    <a:gd name="T29" fmla="*/ 1088 w 1088"/>
                    <a:gd name="T30" fmla="*/ 720 h 7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88" h="720">
                      <a:moveTo>
                        <a:pt x="80" y="0"/>
                      </a:moveTo>
                      <a:lnTo>
                        <a:pt x="1088" y="448"/>
                      </a:lnTo>
                      <a:lnTo>
                        <a:pt x="80" y="448"/>
                      </a:lnTo>
                      <a:lnTo>
                        <a:pt x="32" y="464"/>
                      </a:lnTo>
                      <a:lnTo>
                        <a:pt x="0" y="560"/>
                      </a:lnTo>
                      <a:lnTo>
                        <a:pt x="0" y="624"/>
                      </a:lnTo>
                      <a:lnTo>
                        <a:pt x="112" y="720"/>
                      </a:lnTo>
                      <a:lnTo>
                        <a:pt x="1056" y="704"/>
                      </a:lnTo>
                      <a:lnTo>
                        <a:pt x="1056" y="4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33"/>
                    </a:gs>
                    <a:gs pos="50000">
                      <a:srgbClr val="CC66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02" name="Group 580"/>
                <p:cNvGrpSpPr>
                  <a:grpSpLocks/>
                </p:cNvGrpSpPr>
                <p:nvPr/>
              </p:nvGrpSpPr>
              <p:grpSpPr bwMode="auto">
                <a:xfrm>
                  <a:off x="2768" y="1472"/>
                  <a:ext cx="421" cy="464"/>
                  <a:chOff x="2768" y="1472"/>
                  <a:chExt cx="421" cy="464"/>
                </a:xfrm>
              </p:grpSpPr>
              <p:sp>
                <p:nvSpPr>
                  <p:cNvPr id="243" name="Freeform 581"/>
                  <p:cNvSpPr>
                    <a:spLocks/>
                  </p:cNvSpPr>
                  <p:nvPr/>
                </p:nvSpPr>
                <p:spPr bwMode="auto">
                  <a:xfrm>
                    <a:off x="3051" y="1472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4" name="Freeform 582"/>
                  <p:cNvSpPr>
                    <a:spLocks/>
                  </p:cNvSpPr>
                  <p:nvPr/>
                </p:nvSpPr>
                <p:spPr bwMode="auto">
                  <a:xfrm>
                    <a:off x="2987" y="1536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5" name="Freeform 583"/>
                  <p:cNvSpPr>
                    <a:spLocks/>
                  </p:cNvSpPr>
                  <p:nvPr/>
                </p:nvSpPr>
                <p:spPr bwMode="auto">
                  <a:xfrm>
                    <a:off x="2931" y="1608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" name="Freeform 584"/>
                  <p:cNvSpPr>
                    <a:spLocks/>
                  </p:cNvSpPr>
                  <p:nvPr/>
                </p:nvSpPr>
                <p:spPr bwMode="auto">
                  <a:xfrm>
                    <a:off x="2875" y="1688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7" name="Freeform 585"/>
                  <p:cNvSpPr>
                    <a:spLocks/>
                  </p:cNvSpPr>
                  <p:nvPr/>
                </p:nvSpPr>
                <p:spPr bwMode="auto">
                  <a:xfrm>
                    <a:off x="2811" y="1752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8" name="Freeform 586"/>
                  <p:cNvSpPr>
                    <a:spLocks/>
                  </p:cNvSpPr>
                  <p:nvPr/>
                </p:nvSpPr>
                <p:spPr bwMode="auto">
                  <a:xfrm>
                    <a:off x="3104" y="1480"/>
                    <a:ext cx="85" cy="112"/>
                  </a:xfrm>
                  <a:custGeom>
                    <a:avLst/>
                    <a:gdLst>
                      <a:gd name="T0" fmla="*/ 32 w 85"/>
                      <a:gd name="T1" fmla="*/ 0 h 112"/>
                      <a:gd name="T2" fmla="*/ 80 w 85"/>
                      <a:gd name="T3" fmla="*/ 80 h 112"/>
                      <a:gd name="T4" fmla="*/ 0 w 85"/>
                      <a:gd name="T5" fmla="*/ 112 h 112"/>
                      <a:gd name="T6" fmla="*/ 0 60000 65536"/>
                      <a:gd name="T7" fmla="*/ 0 60000 65536"/>
                      <a:gd name="T8" fmla="*/ 0 60000 65536"/>
                      <a:gd name="T9" fmla="*/ 0 w 85"/>
                      <a:gd name="T10" fmla="*/ 0 h 112"/>
                      <a:gd name="T11" fmla="*/ 85 w 85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5" h="112">
                        <a:moveTo>
                          <a:pt x="32" y="0"/>
                        </a:moveTo>
                        <a:cubicBezTo>
                          <a:pt x="58" y="30"/>
                          <a:pt x="85" y="61"/>
                          <a:pt x="80" y="80"/>
                        </a:cubicBezTo>
                        <a:cubicBezTo>
                          <a:pt x="75" y="99"/>
                          <a:pt x="37" y="105"/>
                          <a:pt x="0" y="11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9" name="Freeform 587"/>
                  <p:cNvSpPr>
                    <a:spLocks/>
                  </p:cNvSpPr>
                  <p:nvPr/>
                </p:nvSpPr>
                <p:spPr bwMode="auto">
                  <a:xfrm rot="9082585">
                    <a:off x="2768" y="1816"/>
                    <a:ext cx="85" cy="112"/>
                  </a:xfrm>
                  <a:custGeom>
                    <a:avLst/>
                    <a:gdLst>
                      <a:gd name="T0" fmla="*/ 32 w 85"/>
                      <a:gd name="T1" fmla="*/ 0 h 112"/>
                      <a:gd name="T2" fmla="*/ 80 w 85"/>
                      <a:gd name="T3" fmla="*/ 80 h 112"/>
                      <a:gd name="T4" fmla="*/ 0 w 85"/>
                      <a:gd name="T5" fmla="*/ 112 h 112"/>
                      <a:gd name="T6" fmla="*/ 0 60000 65536"/>
                      <a:gd name="T7" fmla="*/ 0 60000 65536"/>
                      <a:gd name="T8" fmla="*/ 0 60000 65536"/>
                      <a:gd name="T9" fmla="*/ 0 w 85"/>
                      <a:gd name="T10" fmla="*/ 0 h 112"/>
                      <a:gd name="T11" fmla="*/ 85 w 85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5" h="112">
                        <a:moveTo>
                          <a:pt x="32" y="0"/>
                        </a:moveTo>
                        <a:cubicBezTo>
                          <a:pt x="58" y="30"/>
                          <a:pt x="85" y="61"/>
                          <a:pt x="80" y="80"/>
                        </a:cubicBezTo>
                        <a:cubicBezTo>
                          <a:pt x="75" y="99"/>
                          <a:pt x="37" y="105"/>
                          <a:pt x="0" y="11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03" name="Freeform 588"/>
                <p:cNvSpPr>
                  <a:spLocks/>
                </p:cNvSpPr>
                <p:nvPr/>
              </p:nvSpPr>
              <p:spPr bwMode="auto">
                <a:xfrm>
                  <a:off x="3177" y="177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4" name="Freeform 589"/>
                <p:cNvSpPr>
                  <a:spLocks/>
                </p:cNvSpPr>
                <p:nvPr/>
              </p:nvSpPr>
              <p:spPr bwMode="auto">
                <a:xfrm>
                  <a:off x="3145" y="159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" name="Freeform 590"/>
                <p:cNvSpPr>
                  <a:spLocks/>
                </p:cNvSpPr>
                <p:nvPr/>
              </p:nvSpPr>
              <p:spPr bwMode="auto">
                <a:xfrm>
                  <a:off x="3193" y="166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" name="Freeform 591"/>
                <p:cNvSpPr>
                  <a:spLocks/>
                </p:cNvSpPr>
                <p:nvPr/>
              </p:nvSpPr>
              <p:spPr bwMode="auto">
                <a:xfrm>
                  <a:off x="3241" y="170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" name="Freeform 592"/>
                <p:cNvSpPr>
                  <a:spLocks/>
                </p:cNvSpPr>
                <p:nvPr/>
              </p:nvSpPr>
              <p:spPr bwMode="auto">
                <a:xfrm>
                  <a:off x="3289" y="177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8" name="Freeform 593"/>
                <p:cNvSpPr>
                  <a:spLocks/>
                </p:cNvSpPr>
                <p:nvPr/>
              </p:nvSpPr>
              <p:spPr bwMode="auto">
                <a:xfrm>
                  <a:off x="3369" y="182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" name="Freeform 594"/>
                <p:cNvSpPr>
                  <a:spLocks/>
                </p:cNvSpPr>
                <p:nvPr/>
              </p:nvSpPr>
              <p:spPr bwMode="auto">
                <a:xfrm>
                  <a:off x="3417" y="186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0" name="Freeform 595"/>
                <p:cNvSpPr>
                  <a:spLocks/>
                </p:cNvSpPr>
                <p:nvPr/>
              </p:nvSpPr>
              <p:spPr bwMode="auto">
                <a:xfrm>
                  <a:off x="3449" y="191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" name="Freeform 596"/>
                <p:cNvSpPr>
                  <a:spLocks/>
                </p:cNvSpPr>
                <p:nvPr/>
              </p:nvSpPr>
              <p:spPr bwMode="auto">
                <a:xfrm>
                  <a:off x="3529" y="194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" name="Freeform 597"/>
                <p:cNvSpPr>
                  <a:spLocks/>
                </p:cNvSpPr>
                <p:nvPr/>
              </p:nvSpPr>
              <p:spPr bwMode="auto">
                <a:xfrm>
                  <a:off x="3561" y="201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" name="Freeform 598"/>
                <p:cNvSpPr>
                  <a:spLocks/>
                </p:cNvSpPr>
                <p:nvPr/>
              </p:nvSpPr>
              <p:spPr bwMode="auto">
                <a:xfrm>
                  <a:off x="3609" y="204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" name="Freeform 599"/>
                <p:cNvSpPr>
                  <a:spLocks/>
                </p:cNvSpPr>
                <p:nvPr/>
              </p:nvSpPr>
              <p:spPr bwMode="auto">
                <a:xfrm>
                  <a:off x="3657" y="212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" name="Freeform 600"/>
                <p:cNvSpPr>
                  <a:spLocks/>
                </p:cNvSpPr>
                <p:nvPr/>
              </p:nvSpPr>
              <p:spPr bwMode="auto">
                <a:xfrm>
                  <a:off x="3737" y="218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" name="Freeform 601"/>
                <p:cNvSpPr>
                  <a:spLocks/>
                </p:cNvSpPr>
                <p:nvPr/>
              </p:nvSpPr>
              <p:spPr bwMode="auto">
                <a:xfrm>
                  <a:off x="3689" y="220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" name="Freeform 602"/>
                <p:cNvSpPr>
                  <a:spLocks/>
                </p:cNvSpPr>
                <p:nvPr/>
              </p:nvSpPr>
              <p:spPr bwMode="auto">
                <a:xfrm>
                  <a:off x="3577" y="215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" name="Freeform 603"/>
                <p:cNvSpPr>
                  <a:spLocks/>
                </p:cNvSpPr>
                <p:nvPr/>
              </p:nvSpPr>
              <p:spPr bwMode="auto">
                <a:xfrm>
                  <a:off x="3449" y="214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" name="Freeform 604"/>
                <p:cNvSpPr>
                  <a:spLocks/>
                </p:cNvSpPr>
                <p:nvPr/>
              </p:nvSpPr>
              <p:spPr bwMode="auto">
                <a:xfrm>
                  <a:off x="3353" y="209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0" name="Freeform 605"/>
                <p:cNvSpPr>
                  <a:spLocks/>
                </p:cNvSpPr>
                <p:nvPr/>
              </p:nvSpPr>
              <p:spPr bwMode="auto">
                <a:xfrm>
                  <a:off x="3225" y="204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1" name="Freeform 606"/>
                <p:cNvSpPr>
                  <a:spLocks/>
                </p:cNvSpPr>
                <p:nvPr/>
              </p:nvSpPr>
              <p:spPr bwMode="auto">
                <a:xfrm>
                  <a:off x="3097" y="199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2" name="Freeform 607"/>
                <p:cNvSpPr>
                  <a:spLocks/>
                </p:cNvSpPr>
                <p:nvPr/>
              </p:nvSpPr>
              <p:spPr bwMode="auto">
                <a:xfrm>
                  <a:off x="2969" y="196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3" name="Freeform 608"/>
                <p:cNvSpPr>
                  <a:spLocks/>
                </p:cNvSpPr>
                <p:nvPr/>
              </p:nvSpPr>
              <p:spPr bwMode="auto">
                <a:xfrm>
                  <a:off x="2889" y="191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4" name="Freeform 609"/>
                <p:cNvSpPr>
                  <a:spLocks/>
                </p:cNvSpPr>
                <p:nvPr/>
              </p:nvSpPr>
              <p:spPr bwMode="auto">
                <a:xfrm>
                  <a:off x="2985" y="180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" name="Freeform 610"/>
                <p:cNvSpPr>
                  <a:spLocks/>
                </p:cNvSpPr>
                <p:nvPr/>
              </p:nvSpPr>
              <p:spPr bwMode="auto">
                <a:xfrm>
                  <a:off x="3097" y="172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" name="Freeform 611"/>
                <p:cNvSpPr>
                  <a:spLocks/>
                </p:cNvSpPr>
                <p:nvPr/>
              </p:nvSpPr>
              <p:spPr bwMode="auto">
                <a:xfrm>
                  <a:off x="3161" y="182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" name="Freeform 612"/>
                <p:cNvSpPr>
                  <a:spLocks/>
                </p:cNvSpPr>
                <p:nvPr/>
              </p:nvSpPr>
              <p:spPr bwMode="auto">
                <a:xfrm>
                  <a:off x="3049" y="191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8" name="Freeform 613"/>
                <p:cNvSpPr>
                  <a:spLocks/>
                </p:cNvSpPr>
                <p:nvPr/>
              </p:nvSpPr>
              <p:spPr bwMode="auto">
                <a:xfrm>
                  <a:off x="3225" y="193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" name="Freeform 614"/>
                <p:cNvSpPr>
                  <a:spLocks/>
                </p:cNvSpPr>
                <p:nvPr/>
              </p:nvSpPr>
              <p:spPr bwMode="auto">
                <a:xfrm>
                  <a:off x="3113" y="183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" name="Freeform 615"/>
                <p:cNvSpPr>
                  <a:spLocks/>
                </p:cNvSpPr>
                <p:nvPr/>
              </p:nvSpPr>
              <p:spPr bwMode="auto">
                <a:xfrm>
                  <a:off x="3273" y="198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1" name="Freeform 616"/>
                <p:cNvSpPr>
                  <a:spLocks/>
                </p:cNvSpPr>
                <p:nvPr/>
              </p:nvSpPr>
              <p:spPr bwMode="auto">
                <a:xfrm>
                  <a:off x="3241" y="186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2" name="Freeform 617"/>
                <p:cNvSpPr>
                  <a:spLocks/>
                </p:cNvSpPr>
                <p:nvPr/>
              </p:nvSpPr>
              <p:spPr bwMode="auto">
                <a:xfrm>
                  <a:off x="3337" y="191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3" name="Freeform 618"/>
                <p:cNvSpPr>
                  <a:spLocks/>
                </p:cNvSpPr>
                <p:nvPr/>
              </p:nvSpPr>
              <p:spPr bwMode="auto">
                <a:xfrm>
                  <a:off x="3353" y="198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" name="Freeform 619"/>
                <p:cNvSpPr>
                  <a:spLocks/>
                </p:cNvSpPr>
                <p:nvPr/>
              </p:nvSpPr>
              <p:spPr bwMode="auto">
                <a:xfrm>
                  <a:off x="3481" y="202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" name="Freeform 620"/>
                <p:cNvSpPr>
                  <a:spLocks/>
                </p:cNvSpPr>
                <p:nvPr/>
              </p:nvSpPr>
              <p:spPr bwMode="auto">
                <a:xfrm>
                  <a:off x="3497" y="207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" name="Freeform 621"/>
                <p:cNvSpPr>
                  <a:spLocks/>
                </p:cNvSpPr>
                <p:nvPr/>
              </p:nvSpPr>
              <p:spPr bwMode="auto">
                <a:xfrm>
                  <a:off x="3577" y="209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7" name="Freeform 622"/>
                <p:cNvSpPr>
                  <a:spLocks/>
                </p:cNvSpPr>
                <p:nvPr/>
              </p:nvSpPr>
              <p:spPr bwMode="auto">
                <a:xfrm>
                  <a:off x="3369" y="204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8" name="Freeform 623"/>
                <p:cNvSpPr>
                  <a:spLocks/>
                </p:cNvSpPr>
                <p:nvPr/>
              </p:nvSpPr>
              <p:spPr bwMode="auto">
                <a:xfrm>
                  <a:off x="3145" y="193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9" name="Freeform 624"/>
                <p:cNvSpPr>
                  <a:spLocks/>
                </p:cNvSpPr>
                <p:nvPr/>
              </p:nvSpPr>
              <p:spPr bwMode="auto">
                <a:xfrm>
                  <a:off x="3049" y="177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0" name="Freeform 625"/>
                <p:cNvSpPr>
                  <a:spLocks/>
                </p:cNvSpPr>
                <p:nvPr/>
              </p:nvSpPr>
              <p:spPr bwMode="auto">
                <a:xfrm>
                  <a:off x="3081" y="164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1" name="Freeform 626"/>
                <p:cNvSpPr>
                  <a:spLocks/>
                </p:cNvSpPr>
                <p:nvPr/>
              </p:nvSpPr>
              <p:spPr bwMode="auto">
                <a:xfrm>
                  <a:off x="3001" y="174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2" name="Freeform 627"/>
                <p:cNvSpPr>
                  <a:spLocks/>
                </p:cNvSpPr>
                <p:nvPr/>
              </p:nvSpPr>
              <p:spPr bwMode="auto">
                <a:xfrm>
                  <a:off x="2953" y="185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8" name="Group 628"/>
              <p:cNvGrpSpPr>
                <a:grpSpLocks/>
              </p:cNvGrpSpPr>
              <p:nvPr/>
            </p:nvGrpSpPr>
            <p:grpSpPr bwMode="auto">
              <a:xfrm rot="230669" flipH="1">
                <a:off x="4480" y="2462"/>
                <a:ext cx="1136" cy="904"/>
                <a:chOff x="2768" y="1472"/>
                <a:chExt cx="1136" cy="904"/>
              </a:xfrm>
            </p:grpSpPr>
            <p:sp>
              <p:nvSpPr>
                <p:cNvPr id="150" name="Freeform 629" descr="Розовая тисненая бумага"/>
                <p:cNvSpPr>
                  <a:spLocks/>
                </p:cNvSpPr>
                <p:nvPr/>
              </p:nvSpPr>
              <p:spPr bwMode="auto">
                <a:xfrm>
                  <a:off x="2832" y="1560"/>
                  <a:ext cx="976" cy="704"/>
                </a:xfrm>
                <a:custGeom>
                  <a:avLst/>
                  <a:gdLst>
                    <a:gd name="T0" fmla="*/ 1078 w 944"/>
                    <a:gd name="T1" fmla="*/ 870 h 656"/>
                    <a:gd name="T2" fmla="*/ 311 w 944"/>
                    <a:gd name="T3" fmla="*/ 0 h 656"/>
                    <a:gd name="T4" fmla="*/ 311 w 944"/>
                    <a:gd name="T5" fmla="*/ 64 h 656"/>
                    <a:gd name="T6" fmla="*/ 238 w 944"/>
                    <a:gd name="T7" fmla="*/ 85 h 656"/>
                    <a:gd name="T8" fmla="*/ 0 w 944"/>
                    <a:gd name="T9" fmla="*/ 424 h 656"/>
                    <a:gd name="T10" fmla="*/ 1078 w 944"/>
                    <a:gd name="T11" fmla="*/ 870 h 6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44"/>
                    <a:gd name="T19" fmla="*/ 0 h 656"/>
                    <a:gd name="T20" fmla="*/ 944 w 944"/>
                    <a:gd name="T21" fmla="*/ 656 h 6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44" h="656">
                      <a:moveTo>
                        <a:pt x="944" y="656"/>
                      </a:moveTo>
                      <a:lnTo>
                        <a:pt x="272" y="0"/>
                      </a:lnTo>
                      <a:lnTo>
                        <a:pt x="272" y="48"/>
                      </a:lnTo>
                      <a:lnTo>
                        <a:pt x="208" y="64"/>
                      </a:lnTo>
                      <a:lnTo>
                        <a:pt x="0" y="320"/>
                      </a:lnTo>
                      <a:lnTo>
                        <a:pt x="944" y="656"/>
                      </a:lnTo>
                      <a:close/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1" name="Freeform 630"/>
                <p:cNvSpPr>
                  <a:spLocks/>
                </p:cNvSpPr>
                <p:nvPr/>
              </p:nvSpPr>
              <p:spPr bwMode="auto">
                <a:xfrm rot="1187574">
                  <a:off x="2816" y="1656"/>
                  <a:ext cx="1088" cy="720"/>
                </a:xfrm>
                <a:custGeom>
                  <a:avLst/>
                  <a:gdLst>
                    <a:gd name="T0" fmla="*/ 80 w 1088"/>
                    <a:gd name="T1" fmla="*/ 0 h 720"/>
                    <a:gd name="T2" fmla="*/ 1088 w 1088"/>
                    <a:gd name="T3" fmla="*/ 448 h 720"/>
                    <a:gd name="T4" fmla="*/ 80 w 1088"/>
                    <a:gd name="T5" fmla="*/ 448 h 720"/>
                    <a:gd name="T6" fmla="*/ 32 w 1088"/>
                    <a:gd name="T7" fmla="*/ 464 h 720"/>
                    <a:gd name="T8" fmla="*/ 0 w 1088"/>
                    <a:gd name="T9" fmla="*/ 560 h 720"/>
                    <a:gd name="T10" fmla="*/ 0 w 1088"/>
                    <a:gd name="T11" fmla="*/ 624 h 720"/>
                    <a:gd name="T12" fmla="*/ 112 w 1088"/>
                    <a:gd name="T13" fmla="*/ 720 h 720"/>
                    <a:gd name="T14" fmla="*/ 1056 w 1088"/>
                    <a:gd name="T15" fmla="*/ 704 h 720"/>
                    <a:gd name="T16" fmla="*/ 1056 w 1088"/>
                    <a:gd name="T17" fmla="*/ 448 h 7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88"/>
                    <a:gd name="T28" fmla="*/ 0 h 720"/>
                    <a:gd name="T29" fmla="*/ 1088 w 1088"/>
                    <a:gd name="T30" fmla="*/ 720 h 7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88" h="720">
                      <a:moveTo>
                        <a:pt x="80" y="0"/>
                      </a:moveTo>
                      <a:lnTo>
                        <a:pt x="1088" y="448"/>
                      </a:lnTo>
                      <a:lnTo>
                        <a:pt x="80" y="448"/>
                      </a:lnTo>
                      <a:lnTo>
                        <a:pt x="32" y="464"/>
                      </a:lnTo>
                      <a:lnTo>
                        <a:pt x="0" y="560"/>
                      </a:lnTo>
                      <a:lnTo>
                        <a:pt x="0" y="624"/>
                      </a:lnTo>
                      <a:lnTo>
                        <a:pt x="112" y="720"/>
                      </a:lnTo>
                      <a:lnTo>
                        <a:pt x="1056" y="704"/>
                      </a:lnTo>
                      <a:lnTo>
                        <a:pt x="1056" y="4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33"/>
                    </a:gs>
                    <a:gs pos="50000">
                      <a:srgbClr val="CC66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52" name="Group 631"/>
                <p:cNvGrpSpPr>
                  <a:grpSpLocks/>
                </p:cNvGrpSpPr>
                <p:nvPr/>
              </p:nvGrpSpPr>
              <p:grpSpPr bwMode="auto">
                <a:xfrm>
                  <a:off x="2768" y="1472"/>
                  <a:ext cx="421" cy="464"/>
                  <a:chOff x="2768" y="1472"/>
                  <a:chExt cx="421" cy="464"/>
                </a:xfrm>
              </p:grpSpPr>
              <p:sp>
                <p:nvSpPr>
                  <p:cNvPr id="193" name="Freeform 632"/>
                  <p:cNvSpPr>
                    <a:spLocks/>
                  </p:cNvSpPr>
                  <p:nvPr/>
                </p:nvSpPr>
                <p:spPr bwMode="auto">
                  <a:xfrm>
                    <a:off x="3051" y="1472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" name="Freeform 633"/>
                  <p:cNvSpPr>
                    <a:spLocks/>
                  </p:cNvSpPr>
                  <p:nvPr/>
                </p:nvSpPr>
                <p:spPr bwMode="auto">
                  <a:xfrm>
                    <a:off x="2987" y="1536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5" name="Freeform 634"/>
                  <p:cNvSpPr>
                    <a:spLocks/>
                  </p:cNvSpPr>
                  <p:nvPr/>
                </p:nvSpPr>
                <p:spPr bwMode="auto">
                  <a:xfrm>
                    <a:off x="2931" y="1608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6" name="Freeform 635"/>
                  <p:cNvSpPr>
                    <a:spLocks/>
                  </p:cNvSpPr>
                  <p:nvPr/>
                </p:nvSpPr>
                <p:spPr bwMode="auto">
                  <a:xfrm>
                    <a:off x="2875" y="1688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7" name="Freeform 636"/>
                  <p:cNvSpPr>
                    <a:spLocks/>
                  </p:cNvSpPr>
                  <p:nvPr/>
                </p:nvSpPr>
                <p:spPr bwMode="auto">
                  <a:xfrm>
                    <a:off x="2811" y="1752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8" name="Freeform 637"/>
                  <p:cNvSpPr>
                    <a:spLocks/>
                  </p:cNvSpPr>
                  <p:nvPr/>
                </p:nvSpPr>
                <p:spPr bwMode="auto">
                  <a:xfrm>
                    <a:off x="3104" y="1480"/>
                    <a:ext cx="85" cy="112"/>
                  </a:xfrm>
                  <a:custGeom>
                    <a:avLst/>
                    <a:gdLst>
                      <a:gd name="T0" fmla="*/ 32 w 85"/>
                      <a:gd name="T1" fmla="*/ 0 h 112"/>
                      <a:gd name="T2" fmla="*/ 80 w 85"/>
                      <a:gd name="T3" fmla="*/ 80 h 112"/>
                      <a:gd name="T4" fmla="*/ 0 w 85"/>
                      <a:gd name="T5" fmla="*/ 112 h 112"/>
                      <a:gd name="T6" fmla="*/ 0 60000 65536"/>
                      <a:gd name="T7" fmla="*/ 0 60000 65536"/>
                      <a:gd name="T8" fmla="*/ 0 60000 65536"/>
                      <a:gd name="T9" fmla="*/ 0 w 85"/>
                      <a:gd name="T10" fmla="*/ 0 h 112"/>
                      <a:gd name="T11" fmla="*/ 85 w 85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5" h="112">
                        <a:moveTo>
                          <a:pt x="32" y="0"/>
                        </a:moveTo>
                        <a:cubicBezTo>
                          <a:pt x="58" y="30"/>
                          <a:pt x="85" y="61"/>
                          <a:pt x="80" y="80"/>
                        </a:cubicBezTo>
                        <a:cubicBezTo>
                          <a:pt x="75" y="99"/>
                          <a:pt x="37" y="105"/>
                          <a:pt x="0" y="11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9" name="Freeform 638"/>
                  <p:cNvSpPr>
                    <a:spLocks/>
                  </p:cNvSpPr>
                  <p:nvPr/>
                </p:nvSpPr>
                <p:spPr bwMode="auto">
                  <a:xfrm rot="9082585">
                    <a:off x="2768" y="1816"/>
                    <a:ext cx="85" cy="112"/>
                  </a:xfrm>
                  <a:custGeom>
                    <a:avLst/>
                    <a:gdLst>
                      <a:gd name="T0" fmla="*/ 32 w 85"/>
                      <a:gd name="T1" fmla="*/ 0 h 112"/>
                      <a:gd name="T2" fmla="*/ 80 w 85"/>
                      <a:gd name="T3" fmla="*/ 80 h 112"/>
                      <a:gd name="T4" fmla="*/ 0 w 85"/>
                      <a:gd name="T5" fmla="*/ 112 h 112"/>
                      <a:gd name="T6" fmla="*/ 0 60000 65536"/>
                      <a:gd name="T7" fmla="*/ 0 60000 65536"/>
                      <a:gd name="T8" fmla="*/ 0 60000 65536"/>
                      <a:gd name="T9" fmla="*/ 0 w 85"/>
                      <a:gd name="T10" fmla="*/ 0 h 112"/>
                      <a:gd name="T11" fmla="*/ 85 w 85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5" h="112">
                        <a:moveTo>
                          <a:pt x="32" y="0"/>
                        </a:moveTo>
                        <a:cubicBezTo>
                          <a:pt x="58" y="30"/>
                          <a:pt x="85" y="61"/>
                          <a:pt x="80" y="80"/>
                        </a:cubicBezTo>
                        <a:cubicBezTo>
                          <a:pt x="75" y="99"/>
                          <a:pt x="37" y="105"/>
                          <a:pt x="0" y="11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53" name="Freeform 639"/>
                <p:cNvSpPr>
                  <a:spLocks/>
                </p:cNvSpPr>
                <p:nvPr/>
              </p:nvSpPr>
              <p:spPr bwMode="auto">
                <a:xfrm>
                  <a:off x="3177" y="177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" name="Freeform 640"/>
                <p:cNvSpPr>
                  <a:spLocks/>
                </p:cNvSpPr>
                <p:nvPr/>
              </p:nvSpPr>
              <p:spPr bwMode="auto">
                <a:xfrm>
                  <a:off x="3145" y="159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" name="Freeform 641"/>
                <p:cNvSpPr>
                  <a:spLocks/>
                </p:cNvSpPr>
                <p:nvPr/>
              </p:nvSpPr>
              <p:spPr bwMode="auto">
                <a:xfrm>
                  <a:off x="3193" y="166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" name="Freeform 642"/>
                <p:cNvSpPr>
                  <a:spLocks/>
                </p:cNvSpPr>
                <p:nvPr/>
              </p:nvSpPr>
              <p:spPr bwMode="auto">
                <a:xfrm>
                  <a:off x="3241" y="170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7" name="Freeform 643"/>
                <p:cNvSpPr>
                  <a:spLocks/>
                </p:cNvSpPr>
                <p:nvPr/>
              </p:nvSpPr>
              <p:spPr bwMode="auto">
                <a:xfrm>
                  <a:off x="3289" y="177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8" name="Freeform 644"/>
                <p:cNvSpPr>
                  <a:spLocks/>
                </p:cNvSpPr>
                <p:nvPr/>
              </p:nvSpPr>
              <p:spPr bwMode="auto">
                <a:xfrm>
                  <a:off x="3369" y="182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9" name="Freeform 645"/>
                <p:cNvSpPr>
                  <a:spLocks/>
                </p:cNvSpPr>
                <p:nvPr/>
              </p:nvSpPr>
              <p:spPr bwMode="auto">
                <a:xfrm>
                  <a:off x="3417" y="186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0" name="Freeform 646"/>
                <p:cNvSpPr>
                  <a:spLocks/>
                </p:cNvSpPr>
                <p:nvPr/>
              </p:nvSpPr>
              <p:spPr bwMode="auto">
                <a:xfrm>
                  <a:off x="3449" y="191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" name="Freeform 647"/>
                <p:cNvSpPr>
                  <a:spLocks/>
                </p:cNvSpPr>
                <p:nvPr/>
              </p:nvSpPr>
              <p:spPr bwMode="auto">
                <a:xfrm>
                  <a:off x="3529" y="194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2" name="Freeform 648"/>
                <p:cNvSpPr>
                  <a:spLocks/>
                </p:cNvSpPr>
                <p:nvPr/>
              </p:nvSpPr>
              <p:spPr bwMode="auto">
                <a:xfrm>
                  <a:off x="3561" y="201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3" name="Freeform 649"/>
                <p:cNvSpPr>
                  <a:spLocks/>
                </p:cNvSpPr>
                <p:nvPr/>
              </p:nvSpPr>
              <p:spPr bwMode="auto">
                <a:xfrm>
                  <a:off x="3609" y="204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" name="Freeform 650"/>
                <p:cNvSpPr>
                  <a:spLocks/>
                </p:cNvSpPr>
                <p:nvPr/>
              </p:nvSpPr>
              <p:spPr bwMode="auto">
                <a:xfrm>
                  <a:off x="3657" y="212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5" name="Freeform 651"/>
                <p:cNvSpPr>
                  <a:spLocks/>
                </p:cNvSpPr>
                <p:nvPr/>
              </p:nvSpPr>
              <p:spPr bwMode="auto">
                <a:xfrm>
                  <a:off x="3737" y="218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" name="Freeform 652"/>
                <p:cNvSpPr>
                  <a:spLocks/>
                </p:cNvSpPr>
                <p:nvPr/>
              </p:nvSpPr>
              <p:spPr bwMode="auto">
                <a:xfrm>
                  <a:off x="3689" y="220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" name="Freeform 653"/>
                <p:cNvSpPr>
                  <a:spLocks/>
                </p:cNvSpPr>
                <p:nvPr/>
              </p:nvSpPr>
              <p:spPr bwMode="auto">
                <a:xfrm>
                  <a:off x="3577" y="215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" name="Freeform 654"/>
                <p:cNvSpPr>
                  <a:spLocks/>
                </p:cNvSpPr>
                <p:nvPr/>
              </p:nvSpPr>
              <p:spPr bwMode="auto">
                <a:xfrm>
                  <a:off x="3449" y="214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" name="Freeform 655"/>
                <p:cNvSpPr>
                  <a:spLocks/>
                </p:cNvSpPr>
                <p:nvPr/>
              </p:nvSpPr>
              <p:spPr bwMode="auto">
                <a:xfrm>
                  <a:off x="3353" y="209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" name="Freeform 656"/>
                <p:cNvSpPr>
                  <a:spLocks/>
                </p:cNvSpPr>
                <p:nvPr/>
              </p:nvSpPr>
              <p:spPr bwMode="auto">
                <a:xfrm>
                  <a:off x="3225" y="204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1" name="Freeform 657"/>
                <p:cNvSpPr>
                  <a:spLocks/>
                </p:cNvSpPr>
                <p:nvPr/>
              </p:nvSpPr>
              <p:spPr bwMode="auto">
                <a:xfrm>
                  <a:off x="3097" y="199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" name="Freeform 658"/>
                <p:cNvSpPr>
                  <a:spLocks/>
                </p:cNvSpPr>
                <p:nvPr/>
              </p:nvSpPr>
              <p:spPr bwMode="auto">
                <a:xfrm>
                  <a:off x="2969" y="196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3" name="Freeform 659"/>
                <p:cNvSpPr>
                  <a:spLocks/>
                </p:cNvSpPr>
                <p:nvPr/>
              </p:nvSpPr>
              <p:spPr bwMode="auto">
                <a:xfrm>
                  <a:off x="2889" y="191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" name="Freeform 660"/>
                <p:cNvSpPr>
                  <a:spLocks/>
                </p:cNvSpPr>
                <p:nvPr/>
              </p:nvSpPr>
              <p:spPr bwMode="auto">
                <a:xfrm>
                  <a:off x="2985" y="180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5" name="Freeform 661"/>
                <p:cNvSpPr>
                  <a:spLocks/>
                </p:cNvSpPr>
                <p:nvPr/>
              </p:nvSpPr>
              <p:spPr bwMode="auto">
                <a:xfrm>
                  <a:off x="3097" y="172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6" name="Freeform 662"/>
                <p:cNvSpPr>
                  <a:spLocks/>
                </p:cNvSpPr>
                <p:nvPr/>
              </p:nvSpPr>
              <p:spPr bwMode="auto">
                <a:xfrm>
                  <a:off x="3161" y="182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7" name="Freeform 663"/>
                <p:cNvSpPr>
                  <a:spLocks/>
                </p:cNvSpPr>
                <p:nvPr/>
              </p:nvSpPr>
              <p:spPr bwMode="auto">
                <a:xfrm>
                  <a:off x="3049" y="191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8" name="Freeform 664"/>
                <p:cNvSpPr>
                  <a:spLocks/>
                </p:cNvSpPr>
                <p:nvPr/>
              </p:nvSpPr>
              <p:spPr bwMode="auto">
                <a:xfrm>
                  <a:off x="3225" y="193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9" name="Freeform 665"/>
                <p:cNvSpPr>
                  <a:spLocks/>
                </p:cNvSpPr>
                <p:nvPr/>
              </p:nvSpPr>
              <p:spPr bwMode="auto">
                <a:xfrm>
                  <a:off x="3113" y="183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0" name="Freeform 666"/>
                <p:cNvSpPr>
                  <a:spLocks/>
                </p:cNvSpPr>
                <p:nvPr/>
              </p:nvSpPr>
              <p:spPr bwMode="auto">
                <a:xfrm>
                  <a:off x="3273" y="198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" name="Freeform 667"/>
                <p:cNvSpPr>
                  <a:spLocks/>
                </p:cNvSpPr>
                <p:nvPr/>
              </p:nvSpPr>
              <p:spPr bwMode="auto">
                <a:xfrm>
                  <a:off x="3241" y="186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" name="Freeform 668"/>
                <p:cNvSpPr>
                  <a:spLocks/>
                </p:cNvSpPr>
                <p:nvPr/>
              </p:nvSpPr>
              <p:spPr bwMode="auto">
                <a:xfrm>
                  <a:off x="3337" y="191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3" name="Freeform 669"/>
                <p:cNvSpPr>
                  <a:spLocks/>
                </p:cNvSpPr>
                <p:nvPr/>
              </p:nvSpPr>
              <p:spPr bwMode="auto">
                <a:xfrm>
                  <a:off x="3353" y="198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" name="Freeform 670"/>
                <p:cNvSpPr>
                  <a:spLocks/>
                </p:cNvSpPr>
                <p:nvPr/>
              </p:nvSpPr>
              <p:spPr bwMode="auto">
                <a:xfrm>
                  <a:off x="3481" y="202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" name="Freeform 671"/>
                <p:cNvSpPr>
                  <a:spLocks/>
                </p:cNvSpPr>
                <p:nvPr/>
              </p:nvSpPr>
              <p:spPr bwMode="auto">
                <a:xfrm>
                  <a:off x="3497" y="207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" name="Freeform 672"/>
                <p:cNvSpPr>
                  <a:spLocks/>
                </p:cNvSpPr>
                <p:nvPr/>
              </p:nvSpPr>
              <p:spPr bwMode="auto">
                <a:xfrm>
                  <a:off x="3577" y="209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" name="Freeform 673"/>
                <p:cNvSpPr>
                  <a:spLocks/>
                </p:cNvSpPr>
                <p:nvPr/>
              </p:nvSpPr>
              <p:spPr bwMode="auto">
                <a:xfrm>
                  <a:off x="3369" y="204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" name="Freeform 674"/>
                <p:cNvSpPr>
                  <a:spLocks/>
                </p:cNvSpPr>
                <p:nvPr/>
              </p:nvSpPr>
              <p:spPr bwMode="auto">
                <a:xfrm>
                  <a:off x="3145" y="193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9" name="Freeform 675"/>
                <p:cNvSpPr>
                  <a:spLocks/>
                </p:cNvSpPr>
                <p:nvPr/>
              </p:nvSpPr>
              <p:spPr bwMode="auto">
                <a:xfrm>
                  <a:off x="3049" y="177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" name="Freeform 676"/>
                <p:cNvSpPr>
                  <a:spLocks/>
                </p:cNvSpPr>
                <p:nvPr/>
              </p:nvSpPr>
              <p:spPr bwMode="auto">
                <a:xfrm>
                  <a:off x="3081" y="164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" name="Freeform 677"/>
                <p:cNvSpPr>
                  <a:spLocks/>
                </p:cNvSpPr>
                <p:nvPr/>
              </p:nvSpPr>
              <p:spPr bwMode="auto">
                <a:xfrm>
                  <a:off x="3001" y="174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" name="Freeform 678"/>
                <p:cNvSpPr>
                  <a:spLocks/>
                </p:cNvSpPr>
                <p:nvPr/>
              </p:nvSpPr>
              <p:spPr bwMode="auto">
                <a:xfrm>
                  <a:off x="2953" y="185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9" name="Group 679"/>
              <p:cNvGrpSpPr>
                <a:grpSpLocks/>
              </p:cNvGrpSpPr>
              <p:nvPr/>
            </p:nvGrpSpPr>
            <p:grpSpPr bwMode="auto">
              <a:xfrm rot="-563445">
                <a:off x="3312" y="2514"/>
                <a:ext cx="1136" cy="904"/>
                <a:chOff x="2768" y="1472"/>
                <a:chExt cx="1136" cy="904"/>
              </a:xfrm>
            </p:grpSpPr>
            <p:sp>
              <p:nvSpPr>
                <p:cNvPr id="100" name="Freeform 680" descr="Розовая тисненая бумага"/>
                <p:cNvSpPr>
                  <a:spLocks/>
                </p:cNvSpPr>
                <p:nvPr/>
              </p:nvSpPr>
              <p:spPr bwMode="auto">
                <a:xfrm>
                  <a:off x="2832" y="1560"/>
                  <a:ext cx="976" cy="704"/>
                </a:xfrm>
                <a:custGeom>
                  <a:avLst/>
                  <a:gdLst>
                    <a:gd name="T0" fmla="*/ 1078 w 944"/>
                    <a:gd name="T1" fmla="*/ 870 h 656"/>
                    <a:gd name="T2" fmla="*/ 311 w 944"/>
                    <a:gd name="T3" fmla="*/ 0 h 656"/>
                    <a:gd name="T4" fmla="*/ 311 w 944"/>
                    <a:gd name="T5" fmla="*/ 64 h 656"/>
                    <a:gd name="T6" fmla="*/ 238 w 944"/>
                    <a:gd name="T7" fmla="*/ 85 h 656"/>
                    <a:gd name="T8" fmla="*/ 0 w 944"/>
                    <a:gd name="T9" fmla="*/ 424 h 656"/>
                    <a:gd name="T10" fmla="*/ 1078 w 944"/>
                    <a:gd name="T11" fmla="*/ 870 h 6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44"/>
                    <a:gd name="T19" fmla="*/ 0 h 656"/>
                    <a:gd name="T20" fmla="*/ 944 w 944"/>
                    <a:gd name="T21" fmla="*/ 656 h 6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44" h="656">
                      <a:moveTo>
                        <a:pt x="944" y="656"/>
                      </a:moveTo>
                      <a:lnTo>
                        <a:pt x="272" y="0"/>
                      </a:lnTo>
                      <a:lnTo>
                        <a:pt x="272" y="48"/>
                      </a:lnTo>
                      <a:lnTo>
                        <a:pt x="208" y="64"/>
                      </a:lnTo>
                      <a:lnTo>
                        <a:pt x="0" y="320"/>
                      </a:lnTo>
                      <a:lnTo>
                        <a:pt x="944" y="656"/>
                      </a:lnTo>
                      <a:close/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" name="Freeform 681"/>
                <p:cNvSpPr>
                  <a:spLocks/>
                </p:cNvSpPr>
                <p:nvPr/>
              </p:nvSpPr>
              <p:spPr bwMode="auto">
                <a:xfrm rot="1187574">
                  <a:off x="2816" y="1656"/>
                  <a:ext cx="1088" cy="720"/>
                </a:xfrm>
                <a:custGeom>
                  <a:avLst/>
                  <a:gdLst>
                    <a:gd name="T0" fmla="*/ 80 w 1088"/>
                    <a:gd name="T1" fmla="*/ 0 h 720"/>
                    <a:gd name="T2" fmla="*/ 1088 w 1088"/>
                    <a:gd name="T3" fmla="*/ 448 h 720"/>
                    <a:gd name="T4" fmla="*/ 80 w 1088"/>
                    <a:gd name="T5" fmla="*/ 448 h 720"/>
                    <a:gd name="T6" fmla="*/ 32 w 1088"/>
                    <a:gd name="T7" fmla="*/ 464 h 720"/>
                    <a:gd name="T8" fmla="*/ 0 w 1088"/>
                    <a:gd name="T9" fmla="*/ 560 h 720"/>
                    <a:gd name="T10" fmla="*/ 0 w 1088"/>
                    <a:gd name="T11" fmla="*/ 624 h 720"/>
                    <a:gd name="T12" fmla="*/ 112 w 1088"/>
                    <a:gd name="T13" fmla="*/ 720 h 720"/>
                    <a:gd name="T14" fmla="*/ 1056 w 1088"/>
                    <a:gd name="T15" fmla="*/ 704 h 720"/>
                    <a:gd name="T16" fmla="*/ 1056 w 1088"/>
                    <a:gd name="T17" fmla="*/ 448 h 7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88"/>
                    <a:gd name="T28" fmla="*/ 0 h 720"/>
                    <a:gd name="T29" fmla="*/ 1088 w 1088"/>
                    <a:gd name="T30" fmla="*/ 720 h 7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88" h="720">
                      <a:moveTo>
                        <a:pt x="80" y="0"/>
                      </a:moveTo>
                      <a:lnTo>
                        <a:pt x="1088" y="448"/>
                      </a:lnTo>
                      <a:lnTo>
                        <a:pt x="80" y="448"/>
                      </a:lnTo>
                      <a:lnTo>
                        <a:pt x="32" y="464"/>
                      </a:lnTo>
                      <a:lnTo>
                        <a:pt x="0" y="560"/>
                      </a:lnTo>
                      <a:lnTo>
                        <a:pt x="0" y="624"/>
                      </a:lnTo>
                      <a:lnTo>
                        <a:pt x="112" y="720"/>
                      </a:lnTo>
                      <a:lnTo>
                        <a:pt x="1056" y="704"/>
                      </a:lnTo>
                      <a:lnTo>
                        <a:pt x="1056" y="448"/>
                      </a:lnTo>
                    </a:path>
                  </a:pathLst>
                </a:custGeom>
                <a:gradFill rotWithShape="1">
                  <a:gsLst>
                    <a:gs pos="0">
                      <a:srgbClr val="FF9933"/>
                    </a:gs>
                    <a:gs pos="50000">
                      <a:srgbClr val="CC66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02" name="Group 682"/>
                <p:cNvGrpSpPr>
                  <a:grpSpLocks/>
                </p:cNvGrpSpPr>
                <p:nvPr/>
              </p:nvGrpSpPr>
              <p:grpSpPr bwMode="auto">
                <a:xfrm>
                  <a:off x="2768" y="1472"/>
                  <a:ext cx="421" cy="464"/>
                  <a:chOff x="2768" y="1472"/>
                  <a:chExt cx="421" cy="464"/>
                </a:xfrm>
              </p:grpSpPr>
              <p:sp>
                <p:nvSpPr>
                  <p:cNvPr id="143" name="Freeform 683"/>
                  <p:cNvSpPr>
                    <a:spLocks/>
                  </p:cNvSpPr>
                  <p:nvPr/>
                </p:nvSpPr>
                <p:spPr bwMode="auto">
                  <a:xfrm>
                    <a:off x="3051" y="1472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4" name="Freeform 684"/>
                  <p:cNvSpPr>
                    <a:spLocks/>
                  </p:cNvSpPr>
                  <p:nvPr/>
                </p:nvSpPr>
                <p:spPr bwMode="auto">
                  <a:xfrm>
                    <a:off x="2987" y="1536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5" name="Freeform 685"/>
                  <p:cNvSpPr>
                    <a:spLocks/>
                  </p:cNvSpPr>
                  <p:nvPr/>
                </p:nvSpPr>
                <p:spPr bwMode="auto">
                  <a:xfrm>
                    <a:off x="2931" y="1608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6" name="Freeform 686"/>
                  <p:cNvSpPr>
                    <a:spLocks/>
                  </p:cNvSpPr>
                  <p:nvPr/>
                </p:nvSpPr>
                <p:spPr bwMode="auto">
                  <a:xfrm>
                    <a:off x="2875" y="1688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7" name="Freeform 687"/>
                  <p:cNvSpPr>
                    <a:spLocks/>
                  </p:cNvSpPr>
                  <p:nvPr/>
                </p:nvSpPr>
                <p:spPr bwMode="auto">
                  <a:xfrm>
                    <a:off x="2811" y="1752"/>
                    <a:ext cx="101" cy="184"/>
                  </a:xfrm>
                  <a:custGeom>
                    <a:avLst/>
                    <a:gdLst>
                      <a:gd name="T0" fmla="*/ 101 w 101"/>
                      <a:gd name="T1" fmla="*/ 8 h 184"/>
                      <a:gd name="T2" fmla="*/ 5 w 101"/>
                      <a:gd name="T3" fmla="*/ 24 h 184"/>
                      <a:gd name="T4" fmla="*/ 69 w 101"/>
                      <a:gd name="T5" fmla="*/ 152 h 184"/>
                      <a:gd name="T6" fmla="*/ 5 w 101"/>
                      <a:gd name="T7" fmla="*/ 184 h 1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1"/>
                      <a:gd name="T13" fmla="*/ 0 h 184"/>
                      <a:gd name="T14" fmla="*/ 101 w 101"/>
                      <a:gd name="T15" fmla="*/ 184 h 1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1" h="184">
                        <a:moveTo>
                          <a:pt x="101" y="8"/>
                        </a:moveTo>
                        <a:cubicBezTo>
                          <a:pt x="85" y="11"/>
                          <a:pt x="10" y="0"/>
                          <a:pt x="5" y="24"/>
                        </a:cubicBezTo>
                        <a:cubicBezTo>
                          <a:pt x="0" y="48"/>
                          <a:pt x="69" y="125"/>
                          <a:pt x="69" y="152"/>
                        </a:cubicBezTo>
                        <a:cubicBezTo>
                          <a:pt x="69" y="179"/>
                          <a:pt x="18" y="177"/>
                          <a:pt x="5" y="1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8" name="Freeform 688"/>
                  <p:cNvSpPr>
                    <a:spLocks/>
                  </p:cNvSpPr>
                  <p:nvPr/>
                </p:nvSpPr>
                <p:spPr bwMode="auto">
                  <a:xfrm>
                    <a:off x="3104" y="1480"/>
                    <a:ext cx="85" cy="112"/>
                  </a:xfrm>
                  <a:custGeom>
                    <a:avLst/>
                    <a:gdLst>
                      <a:gd name="T0" fmla="*/ 32 w 85"/>
                      <a:gd name="T1" fmla="*/ 0 h 112"/>
                      <a:gd name="T2" fmla="*/ 80 w 85"/>
                      <a:gd name="T3" fmla="*/ 80 h 112"/>
                      <a:gd name="T4" fmla="*/ 0 w 85"/>
                      <a:gd name="T5" fmla="*/ 112 h 112"/>
                      <a:gd name="T6" fmla="*/ 0 60000 65536"/>
                      <a:gd name="T7" fmla="*/ 0 60000 65536"/>
                      <a:gd name="T8" fmla="*/ 0 60000 65536"/>
                      <a:gd name="T9" fmla="*/ 0 w 85"/>
                      <a:gd name="T10" fmla="*/ 0 h 112"/>
                      <a:gd name="T11" fmla="*/ 85 w 85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5" h="112">
                        <a:moveTo>
                          <a:pt x="32" y="0"/>
                        </a:moveTo>
                        <a:cubicBezTo>
                          <a:pt x="58" y="30"/>
                          <a:pt x="85" y="61"/>
                          <a:pt x="80" y="80"/>
                        </a:cubicBezTo>
                        <a:cubicBezTo>
                          <a:pt x="75" y="99"/>
                          <a:pt x="37" y="105"/>
                          <a:pt x="0" y="11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9" name="Freeform 689"/>
                  <p:cNvSpPr>
                    <a:spLocks/>
                  </p:cNvSpPr>
                  <p:nvPr/>
                </p:nvSpPr>
                <p:spPr bwMode="auto">
                  <a:xfrm rot="9082585">
                    <a:off x="2768" y="1816"/>
                    <a:ext cx="85" cy="112"/>
                  </a:xfrm>
                  <a:custGeom>
                    <a:avLst/>
                    <a:gdLst>
                      <a:gd name="T0" fmla="*/ 32 w 85"/>
                      <a:gd name="T1" fmla="*/ 0 h 112"/>
                      <a:gd name="T2" fmla="*/ 80 w 85"/>
                      <a:gd name="T3" fmla="*/ 80 h 112"/>
                      <a:gd name="T4" fmla="*/ 0 w 85"/>
                      <a:gd name="T5" fmla="*/ 112 h 112"/>
                      <a:gd name="T6" fmla="*/ 0 60000 65536"/>
                      <a:gd name="T7" fmla="*/ 0 60000 65536"/>
                      <a:gd name="T8" fmla="*/ 0 60000 65536"/>
                      <a:gd name="T9" fmla="*/ 0 w 85"/>
                      <a:gd name="T10" fmla="*/ 0 h 112"/>
                      <a:gd name="T11" fmla="*/ 85 w 85"/>
                      <a:gd name="T12" fmla="*/ 112 h 1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5" h="112">
                        <a:moveTo>
                          <a:pt x="32" y="0"/>
                        </a:moveTo>
                        <a:cubicBezTo>
                          <a:pt x="58" y="30"/>
                          <a:pt x="85" y="61"/>
                          <a:pt x="80" y="80"/>
                        </a:cubicBezTo>
                        <a:cubicBezTo>
                          <a:pt x="75" y="99"/>
                          <a:pt x="37" y="105"/>
                          <a:pt x="0" y="112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FF00"/>
                      </a:gs>
                      <a:gs pos="100000">
                        <a:srgbClr val="CC66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CC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3" name="Freeform 690"/>
                <p:cNvSpPr>
                  <a:spLocks/>
                </p:cNvSpPr>
                <p:nvPr/>
              </p:nvSpPr>
              <p:spPr bwMode="auto">
                <a:xfrm>
                  <a:off x="3177" y="177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" name="Freeform 691"/>
                <p:cNvSpPr>
                  <a:spLocks/>
                </p:cNvSpPr>
                <p:nvPr/>
              </p:nvSpPr>
              <p:spPr bwMode="auto">
                <a:xfrm>
                  <a:off x="3145" y="159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" name="Freeform 692"/>
                <p:cNvSpPr>
                  <a:spLocks/>
                </p:cNvSpPr>
                <p:nvPr/>
              </p:nvSpPr>
              <p:spPr bwMode="auto">
                <a:xfrm>
                  <a:off x="3193" y="166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" name="Freeform 693"/>
                <p:cNvSpPr>
                  <a:spLocks/>
                </p:cNvSpPr>
                <p:nvPr/>
              </p:nvSpPr>
              <p:spPr bwMode="auto">
                <a:xfrm>
                  <a:off x="3241" y="170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" name="Freeform 694"/>
                <p:cNvSpPr>
                  <a:spLocks/>
                </p:cNvSpPr>
                <p:nvPr/>
              </p:nvSpPr>
              <p:spPr bwMode="auto">
                <a:xfrm>
                  <a:off x="3289" y="177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" name="Freeform 695"/>
                <p:cNvSpPr>
                  <a:spLocks/>
                </p:cNvSpPr>
                <p:nvPr/>
              </p:nvSpPr>
              <p:spPr bwMode="auto">
                <a:xfrm>
                  <a:off x="3369" y="182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" name="Freeform 696"/>
                <p:cNvSpPr>
                  <a:spLocks/>
                </p:cNvSpPr>
                <p:nvPr/>
              </p:nvSpPr>
              <p:spPr bwMode="auto">
                <a:xfrm>
                  <a:off x="3417" y="186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" name="Freeform 697"/>
                <p:cNvSpPr>
                  <a:spLocks/>
                </p:cNvSpPr>
                <p:nvPr/>
              </p:nvSpPr>
              <p:spPr bwMode="auto">
                <a:xfrm>
                  <a:off x="3449" y="191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1" name="Freeform 698"/>
                <p:cNvSpPr>
                  <a:spLocks/>
                </p:cNvSpPr>
                <p:nvPr/>
              </p:nvSpPr>
              <p:spPr bwMode="auto">
                <a:xfrm>
                  <a:off x="3529" y="194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" name="Freeform 699"/>
                <p:cNvSpPr>
                  <a:spLocks/>
                </p:cNvSpPr>
                <p:nvPr/>
              </p:nvSpPr>
              <p:spPr bwMode="auto">
                <a:xfrm>
                  <a:off x="3561" y="201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" name="Freeform 700"/>
                <p:cNvSpPr>
                  <a:spLocks/>
                </p:cNvSpPr>
                <p:nvPr/>
              </p:nvSpPr>
              <p:spPr bwMode="auto">
                <a:xfrm>
                  <a:off x="3609" y="204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" name="Freeform 701"/>
                <p:cNvSpPr>
                  <a:spLocks/>
                </p:cNvSpPr>
                <p:nvPr/>
              </p:nvSpPr>
              <p:spPr bwMode="auto">
                <a:xfrm>
                  <a:off x="3657" y="212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" name="Freeform 702"/>
                <p:cNvSpPr>
                  <a:spLocks/>
                </p:cNvSpPr>
                <p:nvPr/>
              </p:nvSpPr>
              <p:spPr bwMode="auto">
                <a:xfrm>
                  <a:off x="3737" y="218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" name="Freeform 703"/>
                <p:cNvSpPr>
                  <a:spLocks/>
                </p:cNvSpPr>
                <p:nvPr/>
              </p:nvSpPr>
              <p:spPr bwMode="auto">
                <a:xfrm>
                  <a:off x="3689" y="220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" name="Freeform 704"/>
                <p:cNvSpPr>
                  <a:spLocks/>
                </p:cNvSpPr>
                <p:nvPr/>
              </p:nvSpPr>
              <p:spPr bwMode="auto">
                <a:xfrm>
                  <a:off x="3577" y="215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" name="Freeform 705"/>
                <p:cNvSpPr>
                  <a:spLocks/>
                </p:cNvSpPr>
                <p:nvPr/>
              </p:nvSpPr>
              <p:spPr bwMode="auto">
                <a:xfrm>
                  <a:off x="3449" y="214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" name="Freeform 706"/>
                <p:cNvSpPr>
                  <a:spLocks/>
                </p:cNvSpPr>
                <p:nvPr/>
              </p:nvSpPr>
              <p:spPr bwMode="auto">
                <a:xfrm>
                  <a:off x="3353" y="209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" name="Freeform 707"/>
                <p:cNvSpPr>
                  <a:spLocks/>
                </p:cNvSpPr>
                <p:nvPr/>
              </p:nvSpPr>
              <p:spPr bwMode="auto">
                <a:xfrm>
                  <a:off x="3225" y="204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" name="Freeform 708"/>
                <p:cNvSpPr>
                  <a:spLocks/>
                </p:cNvSpPr>
                <p:nvPr/>
              </p:nvSpPr>
              <p:spPr bwMode="auto">
                <a:xfrm>
                  <a:off x="3097" y="199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2" name="Freeform 709"/>
                <p:cNvSpPr>
                  <a:spLocks/>
                </p:cNvSpPr>
                <p:nvPr/>
              </p:nvSpPr>
              <p:spPr bwMode="auto">
                <a:xfrm>
                  <a:off x="2969" y="196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" name="Freeform 710"/>
                <p:cNvSpPr>
                  <a:spLocks/>
                </p:cNvSpPr>
                <p:nvPr/>
              </p:nvSpPr>
              <p:spPr bwMode="auto">
                <a:xfrm>
                  <a:off x="2889" y="191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" name="Freeform 711"/>
                <p:cNvSpPr>
                  <a:spLocks/>
                </p:cNvSpPr>
                <p:nvPr/>
              </p:nvSpPr>
              <p:spPr bwMode="auto">
                <a:xfrm>
                  <a:off x="2985" y="180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5" name="Freeform 712"/>
                <p:cNvSpPr>
                  <a:spLocks/>
                </p:cNvSpPr>
                <p:nvPr/>
              </p:nvSpPr>
              <p:spPr bwMode="auto">
                <a:xfrm>
                  <a:off x="3097" y="172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6" name="Freeform 713"/>
                <p:cNvSpPr>
                  <a:spLocks/>
                </p:cNvSpPr>
                <p:nvPr/>
              </p:nvSpPr>
              <p:spPr bwMode="auto">
                <a:xfrm>
                  <a:off x="3161" y="182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7" name="Freeform 714"/>
                <p:cNvSpPr>
                  <a:spLocks/>
                </p:cNvSpPr>
                <p:nvPr/>
              </p:nvSpPr>
              <p:spPr bwMode="auto">
                <a:xfrm>
                  <a:off x="3049" y="191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8" name="Freeform 715"/>
                <p:cNvSpPr>
                  <a:spLocks/>
                </p:cNvSpPr>
                <p:nvPr/>
              </p:nvSpPr>
              <p:spPr bwMode="auto">
                <a:xfrm>
                  <a:off x="3225" y="193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" name="Freeform 716"/>
                <p:cNvSpPr>
                  <a:spLocks/>
                </p:cNvSpPr>
                <p:nvPr/>
              </p:nvSpPr>
              <p:spPr bwMode="auto">
                <a:xfrm>
                  <a:off x="3113" y="183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" name="Freeform 717"/>
                <p:cNvSpPr>
                  <a:spLocks/>
                </p:cNvSpPr>
                <p:nvPr/>
              </p:nvSpPr>
              <p:spPr bwMode="auto">
                <a:xfrm>
                  <a:off x="3273" y="198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1" name="Freeform 718"/>
                <p:cNvSpPr>
                  <a:spLocks/>
                </p:cNvSpPr>
                <p:nvPr/>
              </p:nvSpPr>
              <p:spPr bwMode="auto">
                <a:xfrm>
                  <a:off x="3241" y="186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2" name="Freeform 719"/>
                <p:cNvSpPr>
                  <a:spLocks/>
                </p:cNvSpPr>
                <p:nvPr/>
              </p:nvSpPr>
              <p:spPr bwMode="auto">
                <a:xfrm>
                  <a:off x="3337" y="191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" name="Freeform 720"/>
                <p:cNvSpPr>
                  <a:spLocks/>
                </p:cNvSpPr>
                <p:nvPr/>
              </p:nvSpPr>
              <p:spPr bwMode="auto">
                <a:xfrm>
                  <a:off x="3353" y="198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" name="Freeform 721"/>
                <p:cNvSpPr>
                  <a:spLocks/>
                </p:cNvSpPr>
                <p:nvPr/>
              </p:nvSpPr>
              <p:spPr bwMode="auto">
                <a:xfrm>
                  <a:off x="3481" y="2028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5" name="Freeform 722"/>
                <p:cNvSpPr>
                  <a:spLocks/>
                </p:cNvSpPr>
                <p:nvPr/>
              </p:nvSpPr>
              <p:spPr bwMode="auto">
                <a:xfrm>
                  <a:off x="3497" y="2076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6" name="Freeform 723"/>
                <p:cNvSpPr>
                  <a:spLocks/>
                </p:cNvSpPr>
                <p:nvPr/>
              </p:nvSpPr>
              <p:spPr bwMode="auto">
                <a:xfrm>
                  <a:off x="3577" y="209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7" name="Freeform 724"/>
                <p:cNvSpPr>
                  <a:spLocks/>
                </p:cNvSpPr>
                <p:nvPr/>
              </p:nvSpPr>
              <p:spPr bwMode="auto">
                <a:xfrm>
                  <a:off x="3369" y="204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" name="Freeform 725"/>
                <p:cNvSpPr>
                  <a:spLocks/>
                </p:cNvSpPr>
                <p:nvPr/>
              </p:nvSpPr>
              <p:spPr bwMode="auto">
                <a:xfrm>
                  <a:off x="3145" y="193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" name="Freeform 726"/>
                <p:cNvSpPr>
                  <a:spLocks/>
                </p:cNvSpPr>
                <p:nvPr/>
              </p:nvSpPr>
              <p:spPr bwMode="auto">
                <a:xfrm>
                  <a:off x="3049" y="177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" name="Freeform 727"/>
                <p:cNvSpPr>
                  <a:spLocks/>
                </p:cNvSpPr>
                <p:nvPr/>
              </p:nvSpPr>
              <p:spPr bwMode="auto">
                <a:xfrm>
                  <a:off x="3081" y="1644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" name="Freeform 728"/>
                <p:cNvSpPr>
                  <a:spLocks/>
                </p:cNvSpPr>
                <p:nvPr/>
              </p:nvSpPr>
              <p:spPr bwMode="auto">
                <a:xfrm>
                  <a:off x="3001" y="1740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2" name="Freeform 729"/>
                <p:cNvSpPr>
                  <a:spLocks/>
                </p:cNvSpPr>
                <p:nvPr/>
              </p:nvSpPr>
              <p:spPr bwMode="auto">
                <a:xfrm>
                  <a:off x="2953" y="1852"/>
                  <a:ext cx="113" cy="60"/>
                </a:xfrm>
                <a:custGeom>
                  <a:avLst/>
                  <a:gdLst>
                    <a:gd name="T0" fmla="*/ 3 w 145"/>
                    <a:gd name="T1" fmla="*/ 2 h 108"/>
                    <a:gd name="T2" fmla="*/ 32 w 145"/>
                    <a:gd name="T3" fmla="*/ 1 h 108"/>
                    <a:gd name="T4" fmla="*/ 50 w 145"/>
                    <a:gd name="T5" fmla="*/ 9 h 108"/>
                    <a:gd name="T6" fmla="*/ 9 w 145"/>
                    <a:gd name="T7" fmla="*/ 7 h 108"/>
                    <a:gd name="T8" fmla="*/ 3 w 145"/>
                    <a:gd name="T9" fmla="*/ 2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08"/>
                    <a:gd name="T17" fmla="*/ 145 w 145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08">
                      <a:moveTo>
                        <a:pt x="9" y="26"/>
                      </a:moveTo>
                      <a:cubicBezTo>
                        <a:pt x="19" y="15"/>
                        <a:pt x="66" y="0"/>
                        <a:pt x="87" y="12"/>
                      </a:cubicBezTo>
                      <a:cubicBezTo>
                        <a:pt x="108" y="24"/>
                        <a:pt x="145" y="86"/>
                        <a:pt x="135" y="97"/>
                      </a:cubicBezTo>
                      <a:cubicBezTo>
                        <a:pt x="125" y="108"/>
                        <a:pt x="48" y="89"/>
                        <a:pt x="27" y="77"/>
                      </a:cubicBezTo>
                      <a:cubicBezTo>
                        <a:pt x="6" y="65"/>
                        <a:pt x="0" y="28"/>
                        <a:pt x="9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75" name="TextBox 274"/>
            <p:cNvSpPr txBox="1"/>
            <p:nvPr/>
          </p:nvSpPr>
          <p:spPr>
            <a:xfrm>
              <a:off x="714348" y="5857892"/>
              <a:ext cx="13573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425 г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3571868" y="4286256"/>
              <a:ext cx="7858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3" name="Группа 292"/>
          <p:cNvGrpSpPr/>
          <p:nvPr/>
        </p:nvGrpSpPr>
        <p:grpSpPr>
          <a:xfrm>
            <a:off x="4429124" y="3071810"/>
            <a:ext cx="4286280" cy="2013535"/>
            <a:chOff x="4429124" y="3071810"/>
            <a:chExt cx="4286280" cy="2013535"/>
          </a:xfrm>
        </p:grpSpPr>
        <p:grpSp>
          <p:nvGrpSpPr>
            <p:cNvPr id="6" name="Group 939"/>
            <p:cNvGrpSpPr>
              <a:grpSpLocks/>
            </p:cNvGrpSpPr>
            <p:nvPr/>
          </p:nvGrpSpPr>
          <p:grpSpPr bwMode="auto">
            <a:xfrm rot="1477406">
              <a:off x="4644508" y="3234845"/>
              <a:ext cx="1700213" cy="1062038"/>
              <a:chOff x="1634" y="1704"/>
              <a:chExt cx="1097" cy="732"/>
            </a:xfrm>
          </p:grpSpPr>
          <p:sp>
            <p:nvSpPr>
              <p:cNvPr id="7" name="Freeform 940"/>
              <p:cNvSpPr>
                <a:spLocks/>
              </p:cNvSpPr>
              <p:nvPr/>
            </p:nvSpPr>
            <p:spPr bwMode="auto">
              <a:xfrm rot="-1237793">
                <a:off x="1654" y="2010"/>
                <a:ext cx="673" cy="384"/>
              </a:xfrm>
              <a:custGeom>
                <a:avLst/>
                <a:gdLst>
                  <a:gd name="T0" fmla="*/ 30 w 940"/>
                  <a:gd name="T1" fmla="*/ 0 h 543"/>
                  <a:gd name="T2" fmla="*/ 10 w 940"/>
                  <a:gd name="T3" fmla="*/ 94 h 543"/>
                  <a:gd name="T4" fmla="*/ 87 w 940"/>
                  <a:gd name="T5" fmla="*/ 130 h 543"/>
                  <a:gd name="T6" fmla="*/ 247 w 940"/>
                  <a:gd name="T7" fmla="*/ 128 h 5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0"/>
                  <a:gd name="T13" fmla="*/ 0 h 543"/>
                  <a:gd name="T14" fmla="*/ 940 w 940"/>
                  <a:gd name="T15" fmla="*/ 543 h 5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0" h="543">
                    <a:moveTo>
                      <a:pt x="116" y="0"/>
                    </a:moveTo>
                    <a:cubicBezTo>
                      <a:pt x="103" y="63"/>
                      <a:pt x="0" y="289"/>
                      <a:pt x="36" y="376"/>
                    </a:cubicBezTo>
                    <a:cubicBezTo>
                      <a:pt x="72" y="463"/>
                      <a:pt x="181" y="497"/>
                      <a:pt x="332" y="520"/>
                    </a:cubicBezTo>
                    <a:cubicBezTo>
                      <a:pt x="483" y="543"/>
                      <a:pt x="813" y="514"/>
                      <a:pt x="940" y="51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50000">
                    <a:srgbClr val="008000"/>
                  </a:gs>
                  <a:gs pos="100000">
                    <a:srgbClr val="00CC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" name="Group 941"/>
              <p:cNvGrpSpPr>
                <a:grpSpLocks/>
              </p:cNvGrpSpPr>
              <p:nvPr/>
            </p:nvGrpSpPr>
            <p:grpSpPr bwMode="auto">
              <a:xfrm>
                <a:off x="1634" y="1704"/>
                <a:ext cx="1097" cy="732"/>
                <a:chOff x="1650" y="2104"/>
                <a:chExt cx="1097" cy="732"/>
              </a:xfrm>
            </p:grpSpPr>
            <p:grpSp>
              <p:nvGrpSpPr>
                <p:cNvPr id="9" name="Group 942"/>
                <p:cNvGrpSpPr>
                  <a:grpSpLocks/>
                </p:cNvGrpSpPr>
                <p:nvPr/>
              </p:nvGrpSpPr>
              <p:grpSpPr bwMode="auto">
                <a:xfrm rot="-1237793">
                  <a:off x="1704" y="2160"/>
                  <a:ext cx="1043" cy="535"/>
                  <a:chOff x="704" y="1584"/>
                  <a:chExt cx="1456" cy="756"/>
                </a:xfrm>
              </p:grpSpPr>
              <p:sp>
                <p:nvSpPr>
                  <p:cNvPr id="42" name="Freeform 943"/>
                  <p:cNvSpPr>
                    <a:spLocks/>
                  </p:cNvSpPr>
                  <p:nvPr/>
                </p:nvSpPr>
                <p:spPr bwMode="auto">
                  <a:xfrm>
                    <a:off x="704" y="1632"/>
                    <a:ext cx="1440" cy="708"/>
                  </a:xfrm>
                  <a:custGeom>
                    <a:avLst/>
                    <a:gdLst>
                      <a:gd name="T0" fmla="*/ 0 w 1440"/>
                      <a:gd name="T1" fmla="*/ 176 h 708"/>
                      <a:gd name="T2" fmla="*/ 360 w 1440"/>
                      <a:gd name="T3" fmla="*/ 608 h 708"/>
                      <a:gd name="T4" fmla="*/ 848 w 1440"/>
                      <a:gd name="T5" fmla="*/ 680 h 708"/>
                      <a:gd name="T6" fmla="*/ 1272 w 1440"/>
                      <a:gd name="T7" fmla="*/ 440 h 708"/>
                      <a:gd name="T8" fmla="*/ 1440 w 1440"/>
                      <a:gd name="T9" fmla="*/ 0 h 7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40"/>
                      <a:gd name="T16" fmla="*/ 0 h 708"/>
                      <a:gd name="T17" fmla="*/ 1440 w 1440"/>
                      <a:gd name="T18" fmla="*/ 708 h 7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40" h="708">
                        <a:moveTo>
                          <a:pt x="0" y="176"/>
                        </a:moveTo>
                        <a:cubicBezTo>
                          <a:pt x="57" y="248"/>
                          <a:pt x="219" y="524"/>
                          <a:pt x="360" y="608"/>
                        </a:cubicBezTo>
                        <a:cubicBezTo>
                          <a:pt x="501" y="692"/>
                          <a:pt x="696" y="708"/>
                          <a:pt x="848" y="680"/>
                        </a:cubicBezTo>
                        <a:cubicBezTo>
                          <a:pt x="1000" y="652"/>
                          <a:pt x="1173" y="553"/>
                          <a:pt x="1272" y="440"/>
                        </a:cubicBezTo>
                        <a:cubicBezTo>
                          <a:pt x="1371" y="327"/>
                          <a:pt x="1405" y="92"/>
                          <a:pt x="1440" y="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9999"/>
                      </a:gs>
                      <a:gs pos="100000">
                        <a:srgbClr val="FF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3" name="Freeform 944"/>
                  <p:cNvSpPr>
                    <a:spLocks/>
                  </p:cNvSpPr>
                  <p:nvPr/>
                </p:nvSpPr>
                <p:spPr bwMode="auto">
                  <a:xfrm>
                    <a:off x="712" y="1584"/>
                    <a:ext cx="1448" cy="216"/>
                  </a:xfrm>
                  <a:custGeom>
                    <a:avLst/>
                    <a:gdLst>
                      <a:gd name="T0" fmla="*/ 0 w 1448"/>
                      <a:gd name="T1" fmla="*/ 216 h 216"/>
                      <a:gd name="T2" fmla="*/ 424 w 1448"/>
                      <a:gd name="T3" fmla="*/ 120 h 216"/>
                      <a:gd name="T4" fmla="*/ 816 w 1448"/>
                      <a:gd name="T5" fmla="*/ 40 h 216"/>
                      <a:gd name="T6" fmla="*/ 880 w 1448"/>
                      <a:gd name="T7" fmla="*/ 96 h 216"/>
                      <a:gd name="T8" fmla="*/ 952 w 1448"/>
                      <a:gd name="T9" fmla="*/ 0 h 216"/>
                      <a:gd name="T10" fmla="*/ 1448 w 1448"/>
                      <a:gd name="T11" fmla="*/ 48 h 2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48"/>
                      <a:gd name="T19" fmla="*/ 0 h 216"/>
                      <a:gd name="T20" fmla="*/ 1448 w 1448"/>
                      <a:gd name="T21" fmla="*/ 216 h 21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48" h="216">
                        <a:moveTo>
                          <a:pt x="0" y="216"/>
                        </a:moveTo>
                        <a:lnTo>
                          <a:pt x="424" y="120"/>
                        </a:lnTo>
                        <a:lnTo>
                          <a:pt x="816" y="40"/>
                        </a:lnTo>
                        <a:lnTo>
                          <a:pt x="880" y="96"/>
                        </a:lnTo>
                        <a:lnTo>
                          <a:pt x="952" y="0"/>
                        </a:lnTo>
                        <a:lnTo>
                          <a:pt x="1448" y="48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9999"/>
                      </a:gs>
                      <a:gs pos="100000">
                        <a:srgbClr val="FF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" name="Freeform 945"/>
                <p:cNvSpPr>
                  <a:spLocks/>
                </p:cNvSpPr>
                <p:nvPr/>
              </p:nvSpPr>
              <p:spPr bwMode="auto">
                <a:xfrm rot="-1237793">
                  <a:off x="1729" y="2458"/>
                  <a:ext cx="244" cy="378"/>
                </a:xfrm>
                <a:custGeom>
                  <a:avLst/>
                  <a:gdLst>
                    <a:gd name="T0" fmla="*/ 11 w 341"/>
                    <a:gd name="T1" fmla="*/ 2 h 534"/>
                    <a:gd name="T2" fmla="*/ 8 w 341"/>
                    <a:gd name="T3" fmla="*/ 45 h 534"/>
                    <a:gd name="T4" fmla="*/ 3 w 341"/>
                    <a:gd name="T5" fmla="*/ 96 h 534"/>
                    <a:gd name="T6" fmla="*/ 9 w 341"/>
                    <a:gd name="T7" fmla="*/ 118 h 534"/>
                    <a:gd name="T8" fmla="*/ 57 w 341"/>
                    <a:gd name="T9" fmla="*/ 130 h 534"/>
                    <a:gd name="T10" fmla="*/ 89 w 341"/>
                    <a:gd name="T11" fmla="*/ 130 h 534"/>
                    <a:gd name="T12" fmla="*/ 59 w 341"/>
                    <a:gd name="T13" fmla="*/ 103 h 534"/>
                    <a:gd name="T14" fmla="*/ 47 w 341"/>
                    <a:gd name="T15" fmla="*/ 77 h 534"/>
                    <a:gd name="T16" fmla="*/ 33 w 341"/>
                    <a:gd name="T17" fmla="*/ 54 h 534"/>
                    <a:gd name="T18" fmla="*/ 23 w 341"/>
                    <a:gd name="T19" fmla="*/ 34 h 534"/>
                    <a:gd name="T20" fmla="*/ 13 w 341"/>
                    <a:gd name="T21" fmla="*/ 11 h 534"/>
                    <a:gd name="T22" fmla="*/ 28 w 341"/>
                    <a:gd name="T23" fmla="*/ 74 h 534"/>
                    <a:gd name="T24" fmla="*/ 37 w 341"/>
                    <a:gd name="T25" fmla="*/ 95 h 534"/>
                    <a:gd name="T26" fmla="*/ 39 w 341"/>
                    <a:gd name="T27" fmla="*/ 125 h 534"/>
                    <a:gd name="T28" fmla="*/ 16 w 341"/>
                    <a:gd name="T29" fmla="*/ 119 h 534"/>
                    <a:gd name="T30" fmla="*/ 13 w 341"/>
                    <a:gd name="T31" fmla="*/ 113 h 534"/>
                    <a:gd name="T32" fmla="*/ 15 w 341"/>
                    <a:gd name="T33" fmla="*/ 102 h 534"/>
                    <a:gd name="T34" fmla="*/ 10 w 341"/>
                    <a:gd name="T35" fmla="*/ 76 h 534"/>
                    <a:gd name="T36" fmla="*/ 19 w 341"/>
                    <a:gd name="T37" fmla="*/ 61 h 534"/>
                    <a:gd name="T38" fmla="*/ 16 w 341"/>
                    <a:gd name="T39" fmla="*/ 34 h 534"/>
                    <a:gd name="T40" fmla="*/ 11 w 341"/>
                    <a:gd name="T41" fmla="*/ 2 h 5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41"/>
                    <a:gd name="T64" fmla="*/ 0 h 534"/>
                    <a:gd name="T65" fmla="*/ 341 w 341"/>
                    <a:gd name="T66" fmla="*/ 534 h 5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41" h="534">
                      <a:moveTo>
                        <a:pt x="40" y="7"/>
                      </a:moveTo>
                      <a:cubicBezTo>
                        <a:pt x="35" y="14"/>
                        <a:pt x="36" y="118"/>
                        <a:pt x="31" y="180"/>
                      </a:cubicBezTo>
                      <a:cubicBezTo>
                        <a:pt x="26" y="242"/>
                        <a:pt x="9" y="334"/>
                        <a:pt x="10" y="382"/>
                      </a:cubicBezTo>
                      <a:cubicBezTo>
                        <a:pt x="11" y="430"/>
                        <a:pt x="0" y="444"/>
                        <a:pt x="34" y="466"/>
                      </a:cubicBezTo>
                      <a:cubicBezTo>
                        <a:pt x="68" y="488"/>
                        <a:pt x="166" y="505"/>
                        <a:pt x="217" y="514"/>
                      </a:cubicBezTo>
                      <a:cubicBezTo>
                        <a:pt x="268" y="523"/>
                        <a:pt x="339" y="534"/>
                        <a:pt x="340" y="517"/>
                      </a:cubicBezTo>
                      <a:cubicBezTo>
                        <a:pt x="341" y="500"/>
                        <a:pt x="250" y="444"/>
                        <a:pt x="223" y="409"/>
                      </a:cubicBezTo>
                      <a:cubicBezTo>
                        <a:pt x="196" y="374"/>
                        <a:pt x="194" y="339"/>
                        <a:pt x="178" y="307"/>
                      </a:cubicBezTo>
                      <a:cubicBezTo>
                        <a:pt x="162" y="275"/>
                        <a:pt x="139" y="243"/>
                        <a:pt x="124" y="214"/>
                      </a:cubicBezTo>
                      <a:cubicBezTo>
                        <a:pt x="109" y="185"/>
                        <a:pt x="100" y="164"/>
                        <a:pt x="88" y="136"/>
                      </a:cubicBezTo>
                      <a:cubicBezTo>
                        <a:pt x="76" y="108"/>
                        <a:pt x="46" y="17"/>
                        <a:pt x="49" y="43"/>
                      </a:cubicBezTo>
                      <a:cubicBezTo>
                        <a:pt x="52" y="69"/>
                        <a:pt x="91" y="239"/>
                        <a:pt x="106" y="295"/>
                      </a:cubicBezTo>
                      <a:cubicBezTo>
                        <a:pt x="121" y="351"/>
                        <a:pt x="135" y="346"/>
                        <a:pt x="142" y="379"/>
                      </a:cubicBezTo>
                      <a:cubicBezTo>
                        <a:pt x="149" y="412"/>
                        <a:pt x="164" y="480"/>
                        <a:pt x="151" y="496"/>
                      </a:cubicBezTo>
                      <a:cubicBezTo>
                        <a:pt x="138" y="512"/>
                        <a:pt x="78" y="482"/>
                        <a:pt x="61" y="475"/>
                      </a:cubicBezTo>
                      <a:cubicBezTo>
                        <a:pt x="44" y="468"/>
                        <a:pt x="49" y="462"/>
                        <a:pt x="49" y="451"/>
                      </a:cubicBezTo>
                      <a:cubicBezTo>
                        <a:pt x="49" y="440"/>
                        <a:pt x="60" y="430"/>
                        <a:pt x="58" y="406"/>
                      </a:cubicBezTo>
                      <a:cubicBezTo>
                        <a:pt x="56" y="382"/>
                        <a:pt x="35" y="331"/>
                        <a:pt x="37" y="304"/>
                      </a:cubicBezTo>
                      <a:cubicBezTo>
                        <a:pt x="39" y="277"/>
                        <a:pt x="69" y="272"/>
                        <a:pt x="73" y="244"/>
                      </a:cubicBezTo>
                      <a:cubicBezTo>
                        <a:pt x="77" y="216"/>
                        <a:pt x="66" y="175"/>
                        <a:pt x="61" y="136"/>
                      </a:cubicBezTo>
                      <a:cubicBezTo>
                        <a:pt x="56" y="97"/>
                        <a:pt x="45" y="0"/>
                        <a:pt x="40" y="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66"/>
                    </a:gs>
                    <a:gs pos="50000">
                      <a:srgbClr val="FFFF00"/>
                    </a:gs>
                    <a:gs pos="100000">
                      <a:srgbClr val="FFFF66"/>
                    </a:gs>
                  </a:gsLst>
                  <a:lin ang="18900000" scaled="1"/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" name="Freeform 946"/>
                <p:cNvSpPr>
                  <a:spLocks/>
                </p:cNvSpPr>
                <p:nvPr/>
              </p:nvSpPr>
              <p:spPr bwMode="auto">
                <a:xfrm rot="-1237793">
                  <a:off x="1889" y="2448"/>
                  <a:ext cx="23" cy="76"/>
                </a:xfrm>
                <a:custGeom>
                  <a:avLst/>
                  <a:gdLst>
                    <a:gd name="T0" fmla="*/ 4 w 33"/>
                    <a:gd name="T1" fmla="*/ 1 h 108"/>
                    <a:gd name="T2" fmla="*/ 1 w 33"/>
                    <a:gd name="T3" fmla="*/ 12 h 108"/>
                    <a:gd name="T4" fmla="*/ 2 w 33"/>
                    <a:gd name="T5" fmla="*/ 25 h 108"/>
                    <a:gd name="T6" fmla="*/ 7 w 33"/>
                    <a:gd name="T7" fmla="*/ 20 h 108"/>
                    <a:gd name="T8" fmla="*/ 4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" name="Freeform 947"/>
                <p:cNvSpPr>
                  <a:spLocks/>
                </p:cNvSpPr>
                <p:nvPr/>
              </p:nvSpPr>
              <p:spPr bwMode="auto">
                <a:xfrm rot="-163975">
                  <a:off x="1939" y="2426"/>
                  <a:ext cx="19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3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" name="Freeform 948"/>
                <p:cNvSpPr>
                  <a:spLocks/>
                </p:cNvSpPr>
                <p:nvPr/>
              </p:nvSpPr>
              <p:spPr bwMode="auto">
                <a:xfrm rot="-1603623">
                  <a:off x="1995" y="2405"/>
                  <a:ext cx="19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3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" name="Freeform 949"/>
                <p:cNvSpPr>
                  <a:spLocks/>
                </p:cNvSpPr>
                <p:nvPr/>
              </p:nvSpPr>
              <p:spPr bwMode="auto">
                <a:xfrm rot="-1603623">
                  <a:off x="2015" y="2506"/>
                  <a:ext cx="19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3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" name="Freeform 950"/>
                <p:cNvSpPr>
                  <a:spLocks/>
                </p:cNvSpPr>
                <p:nvPr/>
              </p:nvSpPr>
              <p:spPr bwMode="auto">
                <a:xfrm rot="20362207" flipH="1">
                  <a:off x="2058" y="2484"/>
                  <a:ext cx="20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4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" name="Freeform 951"/>
                <p:cNvSpPr>
                  <a:spLocks/>
                </p:cNvSpPr>
                <p:nvPr/>
              </p:nvSpPr>
              <p:spPr bwMode="auto">
                <a:xfrm rot="-676974">
                  <a:off x="2042" y="2385"/>
                  <a:ext cx="20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4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" name="Freeform 952"/>
                <p:cNvSpPr>
                  <a:spLocks/>
                </p:cNvSpPr>
                <p:nvPr/>
              </p:nvSpPr>
              <p:spPr bwMode="auto">
                <a:xfrm rot="-1237793">
                  <a:off x="1650" y="2191"/>
                  <a:ext cx="933" cy="166"/>
                </a:xfrm>
                <a:custGeom>
                  <a:avLst/>
                  <a:gdLst>
                    <a:gd name="T0" fmla="*/ 0 w 1302"/>
                    <a:gd name="T1" fmla="*/ 54 h 234"/>
                    <a:gd name="T2" fmla="*/ 215 w 1302"/>
                    <a:gd name="T3" fmla="*/ 11 h 234"/>
                    <a:gd name="T4" fmla="*/ 231 w 1302"/>
                    <a:gd name="T5" fmla="*/ 28 h 234"/>
                    <a:gd name="T6" fmla="*/ 251 w 1302"/>
                    <a:gd name="T7" fmla="*/ 0 h 234"/>
                    <a:gd name="T8" fmla="*/ 326 w 1302"/>
                    <a:gd name="T9" fmla="*/ 6 h 234"/>
                    <a:gd name="T10" fmla="*/ 343 w 1302"/>
                    <a:gd name="T11" fmla="*/ 23 h 234"/>
                    <a:gd name="T12" fmla="*/ 1 w 1302"/>
                    <a:gd name="T13" fmla="*/ 60 h 2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02"/>
                    <a:gd name="T22" fmla="*/ 0 h 234"/>
                    <a:gd name="T23" fmla="*/ 1302 w 1302"/>
                    <a:gd name="T24" fmla="*/ 234 h 2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02" h="234">
                      <a:moveTo>
                        <a:pt x="0" y="213"/>
                      </a:moveTo>
                      <a:lnTo>
                        <a:pt x="816" y="42"/>
                      </a:lnTo>
                      <a:lnTo>
                        <a:pt x="873" y="108"/>
                      </a:lnTo>
                      <a:lnTo>
                        <a:pt x="951" y="0"/>
                      </a:lnTo>
                      <a:lnTo>
                        <a:pt x="1237" y="27"/>
                      </a:lnTo>
                      <a:lnTo>
                        <a:pt x="1302" y="90"/>
                      </a:lnTo>
                      <a:lnTo>
                        <a:pt x="6" y="234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5000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" name="Freeform 953"/>
                <p:cNvSpPr>
                  <a:spLocks/>
                </p:cNvSpPr>
                <p:nvPr/>
              </p:nvSpPr>
              <p:spPr bwMode="auto">
                <a:xfrm rot="-2387203">
                  <a:off x="2443" y="2186"/>
                  <a:ext cx="20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4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Freeform 954"/>
                <p:cNvSpPr>
                  <a:spLocks/>
                </p:cNvSpPr>
                <p:nvPr/>
              </p:nvSpPr>
              <p:spPr bwMode="auto">
                <a:xfrm rot="19212797" flipH="1">
                  <a:off x="2435" y="2104"/>
                  <a:ext cx="20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4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Freeform 955"/>
                <p:cNvSpPr>
                  <a:spLocks/>
                </p:cNvSpPr>
                <p:nvPr/>
              </p:nvSpPr>
              <p:spPr bwMode="auto">
                <a:xfrm rot="-2387203">
                  <a:off x="2376" y="2195"/>
                  <a:ext cx="19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3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Freeform 956"/>
                <p:cNvSpPr>
                  <a:spLocks/>
                </p:cNvSpPr>
                <p:nvPr/>
              </p:nvSpPr>
              <p:spPr bwMode="auto">
                <a:xfrm rot="-2387203">
                  <a:off x="2498" y="2296"/>
                  <a:ext cx="19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3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" name="Freeform 957"/>
                <p:cNvSpPr>
                  <a:spLocks/>
                </p:cNvSpPr>
                <p:nvPr/>
              </p:nvSpPr>
              <p:spPr bwMode="auto">
                <a:xfrm rot="-2387203">
                  <a:off x="2454" y="2333"/>
                  <a:ext cx="20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4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" name="Freeform 958"/>
                <p:cNvSpPr>
                  <a:spLocks/>
                </p:cNvSpPr>
                <p:nvPr/>
              </p:nvSpPr>
              <p:spPr bwMode="auto">
                <a:xfrm rot="-2387203">
                  <a:off x="2409" y="2378"/>
                  <a:ext cx="20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4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" name="Freeform 959"/>
                <p:cNvSpPr>
                  <a:spLocks/>
                </p:cNvSpPr>
                <p:nvPr/>
              </p:nvSpPr>
              <p:spPr bwMode="auto">
                <a:xfrm rot="-2387203">
                  <a:off x="2367" y="2423"/>
                  <a:ext cx="19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3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" name="Freeform 960"/>
                <p:cNvSpPr>
                  <a:spLocks/>
                </p:cNvSpPr>
                <p:nvPr/>
              </p:nvSpPr>
              <p:spPr bwMode="auto">
                <a:xfrm rot="-2387203">
                  <a:off x="2324" y="2449"/>
                  <a:ext cx="19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3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" name="Freeform 961"/>
                <p:cNvSpPr>
                  <a:spLocks/>
                </p:cNvSpPr>
                <p:nvPr/>
              </p:nvSpPr>
              <p:spPr bwMode="auto">
                <a:xfrm rot="20362207" flipH="1">
                  <a:off x="2125" y="2540"/>
                  <a:ext cx="29" cy="70"/>
                </a:xfrm>
                <a:custGeom>
                  <a:avLst/>
                  <a:gdLst>
                    <a:gd name="T0" fmla="*/ 10 w 33"/>
                    <a:gd name="T1" fmla="*/ 1 h 108"/>
                    <a:gd name="T2" fmla="*/ 1 w 33"/>
                    <a:gd name="T3" fmla="*/ 8 h 108"/>
                    <a:gd name="T4" fmla="*/ 6 w 33"/>
                    <a:gd name="T5" fmla="*/ 18 h 108"/>
                    <a:gd name="T6" fmla="*/ 18 w 33"/>
                    <a:gd name="T7" fmla="*/ 14 h 108"/>
                    <a:gd name="T8" fmla="*/ 10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" name="Freeform 962"/>
                <p:cNvSpPr>
                  <a:spLocks/>
                </p:cNvSpPr>
                <p:nvPr/>
              </p:nvSpPr>
              <p:spPr bwMode="auto">
                <a:xfrm rot="20362207" flipH="1">
                  <a:off x="2178" y="2520"/>
                  <a:ext cx="29" cy="70"/>
                </a:xfrm>
                <a:custGeom>
                  <a:avLst/>
                  <a:gdLst>
                    <a:gd name="T0" fmla="*/ 10 w 33"/>
                    <a:gd name="T1" fmla="*/ 1 h 108"/>
                    <a:gd name="T2" fmla="*/ 1 w 33"/>
                    <a:gd name="T3" fmla="*/ 8 h 108"/>
                    <a:gd name="T4" fmla="*/ 6 w 33"/>
                    <a:gd name="T5" fmla="*/ 18 h 108"/>
                    <a:gd name="T6" fmla="*/ 18 w 33"/>
                    <a:gd name="T7" fmla="*/ 14 h 108"/>
                    <a:gd name="T8" fmla="*/ 10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" name="Freeform 963"/>
                <p:cNvSpPr>
                  <a:spLocks/>
                </p:cNvSpPr>
                <p:nvPr/>
              </p:nvSpPr>
              <p:spPr bwMode="auto">
                <a:xfrm rot="20362207" flipH="1">
                  <a:off x="2248" y="2493"/>
                  <a:ext cx="20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4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" name="Freeform 964"/>
                <p:cNvSpPr>
                  <a:spLocks/>
                </p:cNvSpPr>
                <p:nvPr/>
              </p:nvSpPr>
              <p:spPr bwMode="auto">
                <a:xfrm rot="20362207" flipH="1">
                  <a:off x="2367" y="2528"/>
                  <a:ext cx="29" cy="70"/>
                </a:xfrm>
                <a:custGeom>
                  <a:avLst/>
                  <a:gdLst>
                    <a:gd name="T0" fmla="*/ 10 w 33"/>
                    <a:gd name="T1" fmla="*/ 1 h 108"/>
                    <a:gd name="T2" fmla="*/ 1 w 33"/>
                    <a:gd name="T3" fmla="*/ 8 h 108"/>
                    <a:gd name="T4" fmla="*/ 6 w 33"/>
                    <a:gd name="T5" fmla="*/ 18 h 108"/>
                    <a:gd name="T6" fmla="*/ 18 w 33"/>
                    <a:gd name="T7" fmla="*/ 14 h 108"/>
                    <a:gd name="T8" fmla="*/ 10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" name="Freeform 965"/>
                <p:cNvSpPr>
                  <a:spLocks/>
                </p:cNvSpPr>
                <p:nvPr/>
              </p:nvSpPr>
              <p:spPr bwMode="auto">
                <a:xfrm rot="20362207" flipH="1">
                  <a:off x="2083" y="2390"/>
                  <a:ext cx="29" cy="70"/>
                </a:xfrm>
                <a:custGeom>
                  <a:avLst/>
                  <a:gdLst>
                    <a:gd name="T0" fmla="*/ 10 w 33"/>
                    <a:gd name="T1" fmla="*/ 1 h 108"/>
                    <a:gd name="T2" fmla="*/ 1 w 33"/>
                    <a:gd name="T3" fmla="*/ 8 h 108"/>
                    <a:gd name="T4" fmla="*/ 6 w 33"/>
                    <a:gd name="T5" fmla="*/ 18 h 108"/>
                    <a:gd name="T6" fmla="*/ 18 w 33"/>
                    <a:gd name="T7" fmla="*/ 14 h 108"/>
                    <a:gd name="T8" fmla="*/ 10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" name="Freeform 966"/>
                <p:cNvSpPr>
                  <a:spLocks/>
                </p:cNvSpPr>
                <p:nvPr/>
              </p:nvSpPr>
              <p:spPr bwMode="auto">
                <a:xfrm rot="-345816">
                  <a:off x="2133" y="2393"/>
                  <a:ext cx="19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3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" name="Freeform 967"/>
                <p:cNvSpPr>
                  <a:spLocks/>
                </p:cNvSpPr>
                <p:nvPr/>
              </p:nvSpPr>
              <p:spPr bwMode="auto">
                <a:xfrm rot="-1603623">
                  <a:off x="2170" y="2388"/>
                  <a:ext cx="19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3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" name="Freeform 968"/>
                <p:cNvSpPr>
                  <a:spLocks/>
                </p:cNvSpPr>
                <p:nvPr/>
              </p:nvSpPr>
              <p:spPr bwMode="auto">
                <a:xfrm rot="-1603623">
                  <a:off x="2331" y="2309"/>
                  <a:ext cx="19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3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" name="Freeform 969"/>
                <p:cNvSpPr>
                  <a:spLocks/>
                </p:cNvSpPr>
                <p:nvPr/>
              </p:nvSpPr>
              <p:spPr bwMode="auto">
                <a:xfrm rot="-2387203">
                  <a:off x="2376" y="2295"/>
                  <a:ext cx="20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4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" name="Freeform 970"/>
                <p:cNvSpPr>
                  <a:spLocks/>
                </p:cNvSpPr>
                <p:nvPr/>
              </p:nvSpPr>
              <p:spPr bwMode="auto">
                <a:xfrm rot="-1603623">
                  <a:off x="2209" y="2376"/>
                  <a:ext cx="20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4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" name="Freeform 971"/>
                <p:cNvSpPr>
                  <a:spLocks/>
                </p:cNvSpPr>
                <p:nvPr/>
              </p:nvSpPr>
              <p:spPr bwMode="auto">
                <a:xfrm rot="-345816">
                  <a:off x="2242" y="2366"/>
                  <a:ext cx="19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3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" name="Freeform 972"/>
                <p:cNvSpPr>
                  <a:spLocks/>
                </p:cNvSpPr>
                <p:nvPr/>
              </p:nvSpPr>
              <p:spPr bwMode="auto">
                <a:xfrm rot="-1603623">
                  <a:off x="2275" y="2356"/>
                  <a:ext cx="20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4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" name="Freeform 973"/>
                <p:cNvSpPr>
                  <a:spLocks/>
                </p:cNvSpPr>
                <p:nvPr/>
              </p:nvSpPr>
              <p:spPr bwMode="auto">
                <a:xfrm rot="-1603623">
                  <a:off x="2300" y="2337"/>
                  <a:ext cx="20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4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" name="Freeform 974"/>
                <p:cNvSpPr>
                  <a:spLocks/>
                </p:cNvSpPr>
                <p:nvPr/>
              </p:nvSpPr>
              <p:spPr bwMode="auto">
                <a:xfrm rot="-2387203">
                  <a:off x="2370" y="2247"/>
                  <a:ext cx="19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3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" name="Freeform 975"/>
                <p:cNvSpPr>
                  <a:spLocks/>
                </p:cNvSpPr>
                <p:nvPr/>
              </p:nvSpPr>
              <p:spPr bwMode="auto">
                <a:xfrm rot="-2387203">
                  <a:off x="2523" y="2192"/>
                  <a:ext cx="20" cy="70"/>
                </a:xfrm>
                <a:custGeom>
                  <a:avLst/>
                  <a:gdLst>
                    <a:gd name="T0" fmla="*/ 2 w 33"/>
                    <a:gd name="T1" fmla="*/ 1 h 108"/>
                    <a:gd name="T2" fmla="*/ 1 w 33"/>
                    <a:gd name="T3" fmla="*/ 8 h 108"/>
                    <a:gd name="T4" fmla="*/ 1 w 33"/>
                    <a:gd name="T5" fmla="*/ 18 h 108"/>
                    <a:gd name="T6" fmla="*/ 4 w 33"/>
                    <a:gd name="T7" fmla="*/ 14 h 108"/>
                    <a:gd name="T8" fmla="*/ 2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" name="Freeform 976"/>
                <p:cNvSpPr>
                  <a:spLocks/>
                </p:cNvSpPr>
                <p:nvPr/>
              </p:nvSpPr>
              <p:spPr bwMode="auto">
                <a:xfrm rot="20362207" flipH="1">
                  <a:off x="2286" y="2477"/>
                  <a:ext cx="29" cy="70"/>
                </a:xfrm>
                <a:custGeom>
                  <a:avLst/>
                  <a:gdLst>
                    <a:gd name="T0" fmla="*/ 10 w 33"/>
                    <a:gd name="T1" fmla="*/ 1 h 108"/>
                    <a:gd name="T2" fmla="*/ 1 w 33"/>
                    <a:gd name="T3" fmla="*/ 8 h 108"/>
                    <a:gd name="T4" fmla="*/ 6 w 33"/>
                    <a:gd name="T5" fmla="*/ 18 h 108"/>
                    <a:gd name="T6" fmla="*/ 18 w 33"/>
                    <a:gd name="T7" fmla="*/ 14 h 108"/>
                    <a:gd name="T8" fmla="*/ 10 w 33"/>
                    <a:gd name="T9" fmla="*/ 1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08"/>
                    <a:gd name="T17" fmla="*/ 33 w 33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91" name="Группа 290"/>
            <p:cNvGrpSpPr/>
            <p:nvPr/>
          </p:nvGrpSpPr>
          <p:grpSpPr>
            <a:xfrm>
              <a:off x="4429124" y="3714752"/>
              <a:ext cx="4286280" cy="1370593"/>
              <a:chOff x="4429124" y="3714752"/>
              <a:chExt cx="4286280" cy="1370593"/>
            </a:xfrm>
          </p:grpSpPr>
          <p:grpSp>
            <p:nvGrpSpPr>
              <p:cNvPr id="277" name="Группа 276"/>
              <p:cNvGrpSpPr/>
              <p:nvPr/>
            </p:nvGrpSpPr>
            <p:grpSpPr>
              <a:xfrm>
                <a:off x="4429124" y="3714752"/>
                <a:ext cx="4286280" cy="1365327"/>
                <a:chOff x="2500298" y="1571612"/>
                <a:chExt cx="4286280" cy="1365327"/>
              </a:xfrm>
            </p:grpSpPr>
            <p:sp>
              <p:nvSpPr>
                <p:cNvPr id="278" name="AutoShape 3"/>
                <p:cNvSpPr>
                  <a:spLocks noChangeArrowheads="1"/>
                </p:cNvSpPr>
                <p:nvPr/>
              </p:nvSpPr>
              <p:spPr bwMode="auto">
                <a:xfrm>
                  <a:off x="4071934" y="2000240"/>
                  <a:ext cx="857256" cy="936699"/>
                </a:xfrm>
                <a:prstGeom prst="triangle">
                  <a:avLst>
                    <a:gd name="adj" fmla="val 48144"/>
                  </a:avLst>
                </a:prstGeom>
                <a:gradFill rotWithShape="1">
                  <a:gsLst>
                    <a:gs pos="0">
                      <a:srgbClr val="66FFFF"/>
                    </a:gs>
                    <a:gs pos="50000">
                      <a:srgbClr val="00CCFF"/>
                    </a:gs>
                    <a:gs pos="100000">
                      <a:srgbClr val="66FFFF"/>
                    </a:gs>
                  </a:gsLst>
                  <a:lin ang="189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CC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ru-RU"/>
                </a:p>
              </p:txBody>
            </p:sp>
            <p:grpSp>
              <p:nvGrpSpPr>
                <p:cNvPr id="279" name="Group 4"/>
                <p:cNvGrpSpPr>
                  <a:grpSpLocks/>
                </p:cNvGrpSpPr>
                <p:nvPr/>
              </p:nvGrpSpPr>
              <p:grpSpPr bwMode="auto">
                <a:xfrm>
                  <a:off x="2500298" y="1571612"/>
                  <a:ext cx="4286279" cy="722385"/>
                  <a:chOff x="288" y="2736"/>
                  <a:chExt cx="5088" cy="768"/>
                </a:xfrm>
              </p:grpSpPr>
              <p:grpSp>
                <p:nvGrpSpPr>
                  <p:cNvPr id="280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288" y="2736"/>
                    <a:ext cx="2256" cy="768"/>
                    <a:chOff x="240" y="2736"/>
                    <a:chExt cx="2256" cy="768"/>
                  </a:xfrm>
                </p:grpSpPr>
                <p:sp>
                  <p:nvSpPr>
                    <p:cNvPr id="285" name="AutoShape 6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080" y="2088"/>
                      <a:ext cx="576" cy="2256"/>
                    </a:xfrm>
                    <a:prstGeom prst="flowChartDelay">
                      <a:avLst/>
                    </a:prstGeom>
                    <a:solidFill>
                      <a:schemeClr val="accent2"/>
                    </a:solidFill>
                    <a:ln w="9525" algn="ctr">
                      <a:solidFill>
                        <a:schemeClr val="tx1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6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" y="2736"/>
                      <a:ext cx="2256" cy="43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00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chemeClr val="tx2"/>
                      </a:solidFill>
                      <a:round/>
                      <a:headEnd type="none" w="lg" len="lg"/>
                      <a:tailEnd type="none" w="lg" len="lg"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1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3120" y="2736"/>
                    <a:ext cx="2256" cy="768"/>
                    <a:chOff x="240" y="2736"/>
                    <a:chExt cx="2256" cy="768"/>
                  </a:xfrm>
                </p:grpSpPr>
                <p:sp>
                  <p:nvSpPr>
                    <p:cNvPr id="283" name="AutoShape 9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080" y="2088"/>
                      <a:ext cx="576" cy="2256"/>
                    </a:xfrm>
                    <a:prstGeom prst="flowChartDelay">
                      <a:avLst/>
                    </a:prstGeom>
                    <a:solidFill>
                      <a:schemeClr val="accent2"/>
                    </a:solidFill>
                    <a:ln w="9525" algn="ctr">
                      <a:solidFill>
                        <a:schemeClr val="tx1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4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" y="2736"/>
                      <a:ext cx="2256" cy="43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00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chemeClr val="tx2"/>
                      </a:solidFill>
                      <a:round/>
                      <a:headEnd type="none" w="lg" len="lg"/>
                      <a:tailEnd type="none" w="lg" len="lg"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82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2976"/>
                    <a:ext cx="672" cy="192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57150">
                    <a:solidFill>
                      <a:schemeClr val="accent2"/>
                    </a:solidFill>
                    <a:miter lim="800000"/>
                    <a:headEnd type="none" w="lg" len="lg"/>
                    <a:tailEnd type="none" w="lg" len="lg"/>
                  </a:ln>
                  <a:scene3d>
                    <a:camera prst="legacyObliqueTopRight">
                      <a:rot lat="0" lon="20999991" rev="0"/>
                    </a:camera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chemeClr val="accent2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87" name="TextBox 286"/>
              <p:cNvSpPr txBox="1"/>
              <p:nvPr/>
            </p:nvSpPr>
            <p:spPr>
              <a:xfrm>
                <a:off x="4786314" y="4500570"/>
                <a:ext cx="13573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375 г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88" name="TextBox 287"/>
            <p:cNvSpPr txBox="1"/>
            <p:nvPr/>
          </p:nvSpPr>
          <p:spPr>
            <a:xfrm>
              <a:off x="7429520" y="3071810"/>
              <a:ext cx="7858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9" name="TextBox 288"/>
          <p:cNvSpPr txBox="1"/>
          <p:nvPr/>
        </p:nvSpPr>
        <p:spPr>
          <a:xfrm>
            <a:off x="785786" y="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гири потребуются?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Рисунок 43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2714612" y="928670"/>
            <a:ext cx="1785950" cy="1714512"/>
          </a:xfrm>
          <a:prstGeom prst="rect">
            <a:avLst/>
          </a:prstGeom>
        </p:spPr>
      </p:pic>
      <p:sp>
        <p:nvSpPr>
          <p:cNvPr id="434" name="TextBox 433"/>
          <p:cNvSpPr txBox="1"/>
          <p:nvPr/>
        </p:nvSpPr>
        <p:spPr>
          <a:xfrm>
            <a:off x="2928926" y="1643050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100 г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38" name="Группа 837"/>
          <p:cNvGrpSpPr/>
          <p:nvPr/>
        </p:nvGrpSpPr>
        <p:grpSpPr>
          <a:xfrm>
            <a:off x="4500562" y="857232"/>
            <a:ext cx="4071966" cy="2428892"/>
            <a:chOff x="4500562" y="857232"/>
            <a:chExt cx="4071966" cy="2428892"/>
          </a:xfrm>
        </p:grpSpPr>
        <p:grpSp>
          <p:nvGrpSpPr>
            <p:cNvPr id="694" name="Группа 693"/>
            <p:cNvGrpSpPr/>
            <p:nvPr/>
          </p:nvGrpSpPr>
          <p:grpSpPr>
            <a:xfrm>
              <a:off x="4500562" y="1000108"/>
              <a:ext cx="4071966" cy="2286016"/>
              <a:chOff x="4143372" y="1000108"/>
              <a:chExt cx="4071966" cy="2286016"/>
            </a:xfrm>
          </p:grpSpPr>
          <p:grpSp>
            <p:nvGrpSpPr>
              <p:cNvPr id="436" name="Group 437"/>
              <p:cNvGrpSpPr>
                <a:grpSpLocks/>
              </p:cNvGrpSpPr>
              <p:nvPr/>
            </p:nvGrpSpPr>
            <p:grpSpPr bwMode="auto">
              <a:xfrm>
                <a:off x="5929322" y="1000108"/>
                <a:ext cx="1500198" cy="785818"/>
                <a:chOff x="664" y="1870"/>
                <a:chExt cx="1346" cy="799"/>
              </a:xfrm>
            </p:grpSpPr>
            <p:grpSp>
              <p:nvGrpSpPr>
                <p:cNvPr id="437" name="Group 438"/>
                <p:cNvGrpSpPr>
                  <a:grpSpLocks/>
                </p:cNvGrpSpPr>
                <p:nvPr/>
              </p:nvGrpSpPr>
              <p:grpSpPr bwMode="auto">
                <a:xfrm rot="203311">
                  <a:off x="1188" y="1872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473" name="Group 439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476" name="Freeform 440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77" name="Freeform 441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78" name="Freeform 442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74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5" name="Line 4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38" name="Group 445"/>
                <p:cNvGrpSpPr>
                  <a:grpSpLocks/>
                </p:cNvGrpSpPr>
                <p:nvPr/>
              </p:nvGrpSpPr>
              <p:grpSpPr bwMode="auto">
                <a:xfrm rot="203311">
                  <a:off x="1469" y="1983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467" name="Group 446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470" name="Freeform 447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71" name="Freeform 448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72" name="Freeform 449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68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9" name="Line 4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39" name="Group 452"/>
                <p:cNvGrpSpPr>
                  <a:grpSpLocks/>
                </p:cNvGrpSpPr>
                <p:nvPr/>
              </p:nvGrpSpPr>
              <p:grpSpPr bwMode="auto">
                <a:xfrm rot="203311">
                  <a:off x="927" y="2034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461" name="Group 453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464" name="Freeform 454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65" name="Freeform 455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66" name="Freeform 456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62" name="Line 457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63" name="Line 4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40" name="Group 459"/>
                <p:cNvGrpSpPr>
                  <a:grpSpLocks/>
                </p:cNvGrpSpPr>
                <p:nvPr/>
              </p:nvGrpSpPr>
              <p:grpSpPr bwMode="auto">
                <a:xfrm rot="203311">
                  <a:off x="664" y="2196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455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458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9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60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56" name="Line 464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7" name="Line 4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41" name="Group 466"/>
                <p:cNvGrpSpPr>
                  <a:grpSpLocks/>
                </p:cNvGrpSpPr>
                <p:nvPr/>
              </p:nvGrpSpPr>
              <p:grpSpPr bwMode="auto">
                <a:xfrm rot="203311">
                  <a:off x="1211" y="2144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449" name="Group 467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452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3" name="Freeform 469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4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50" name="Line 471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" name="Line 4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42" name="Group 473"/>
                <p:cNvGrpSpPr>
                  <a:grpSpLocks/>
                </p:cNvGrpSpPr>
                <p:nvPr/>
              </p:nvGrpSpPr>
              <p:grpSpPr bwMode="auto">
                <a:xfrm rot="203311">
                  <a:off x="948" y="2305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443" name="Group 474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446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47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48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44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45" name="Line 4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79" name="Group 437"/>
              <p:cNvGrpSpPr>
                <a:grpSpLocks/>
              </p:cNvGrpSpPr>
              <p:nvPr/>
            </p:nvGrpSpPr>
            <p:grpSpPr bwMode="auto">
              <a:xfrm>
                <a:off x="4143372" y="2500306"/>
                <a:ext cx="1500198" cy="785818"/>
                <a:chOff x="664" y="1870"/>
                <a:chExt cx="1346" cy="799"/>
              </a:xfrm>
            </p:grpSpPr>
            <p:grpSp>
              <p:nvGrpSpPr>
                <p:cNvPr id="480" name="Group 438"/>
                <p:cNvGrpSpPr>
                  <a:grpSpLocks/>
                </p:cNvGrpSpPr>
                <p:nvPr/>
              </p:nvGrpSpPr>
              <p:grpSpPr bwMode="auto">
                <a:xfrm rot="203311">
                  <a:off x="1188" y="1874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516" name="Group 439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519" name="Freeform 440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0" name="Freeform 441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1" name="Freeform 442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17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8" name="Line 4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1" name="Group 445"/>
                <p:cNvGrpSpPr>
                  <a:grpSpLocks/>
                </p:cNvGrpSpPr>
                <p:nvPr/>
              </p:nvGrpSpPr>
              <p:grpSpPr bwMode="auto">
                <a:xfrm rot="203311">
                  <a:off x="1469" y="1985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510" name="Group 446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513" name="Freeform 447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4" name="Freeform 448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5" name="Freeform 449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11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2" name="Line 4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2" name="Group 452"/>
                <p:cNvGrpSpPr>
                  <a:grpSpLocks/>
                </p:cNvGrpSpPr>
                <p:nvPr/>
              </p:nvGrpSpPr>
              <p:grpSpPr bwMode="auto">
                <a:xfrm rot="203311">
                  <a:off x="927" y="2036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504" name="Group 453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507" name="Freeform 454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08" name="Freeform 455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09" name="Freeform 456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05" name="Line 457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6" name="Line 4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3" name="Group 459"/>
                <p:cNvGrpSpPr>
                  <a:grpSpLocks/>
                </p:cNvGrpSpPr>
                <p:nvPr/>
              </p:nvGrpSpPr>
              <p:grpSpPr bwMode="auto">
                <a:xfrm rot="203311">
                  <a:off x="664" y="2198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498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501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02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03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99" name="Line 464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0" name="Line 4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4" name="Group 466"/>
                <p:cNvGrpSpPr>
                  <a:grpSpLocks/>
                </p:cNvGrpSpPr>
                <p:nvPr/>
              </p:nvGrpSpPr>
              <p:grpSpPr bwMode="auto">
                <a:xfrm rot="203311">
                  <a:off x="1211" y="2146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492" name="Group 467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495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6" name="Freeform 469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7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93" name="Line 471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94" name="Line 4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5" name="Group 473"/>
                <p:cNvGrpSpPr>
                  <a:grpSpLocks/>
                </p:cNvGrpSpPr>
                <p:nvPr/>
              </p:nvGrpSpPr>
              <p:grpSpPr bwMode="auto">
                <a:xfrm rot="203311">
                  <a:off x="948" y="2307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486" name="Group 474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489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0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1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87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8" name="Line 4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22" name="Group 437"/>
              <p:cNvGrpSpPr>
                <a:grpSpLocks/>
              </p:cNvGrpSpPr>
              <p:nvPr/>
            </p:nvGrpSpPr>
            <p:grpSpPr bwMode="auto">
              <a:xfrm>
                <a:off x="6715140" y="1357298"/>
                <a:ext cx="1500198" cy="785818"/>
                <a:chOff x="664" y="1870"/>
                <a:chExt cx="1346" cy="799"/>
              </a:xfrm>
            </p:grpSpPr>
            <p:grpSp>
              <p:nvGrpSpPr>
                <p:cNvPr id="523" name="Group 438"/>
                <p:cNvGrpSpPr>
                  <a:grpSpLocks/>
                </p:cNvGrpSpPr>
                <p:nvPr/>
              </p:nvGrpSpPr>
              <p:grpSpPr bwMode="auto">
                <a:xfrm rot="203311">
                  <a:off x="1188" y="1874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559" name="Group 439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562" name="Freeform 440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3" name="Freeform 441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4" name="Freeform 442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60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61" name="Line 4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24" name="Group 445"/>
                <p:cNvGrpSpPr>
                  <a:grpSpLocks/>
                </p:cNvGrpSpPr>
                <p:nvPr/>
              </p:nvGrpSpPr>
              <p:grpSpPr bwMode="auto">
                <a:xfrm rot="203311">
                  <a:off x="1469" y="1985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553" name="Group 446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556" name="Freeform 447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7" name="Freeform 448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8" name="Freeform 449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54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55" name="Line 4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25" name="Group 452"/>
                <p:cNvGrpSpPr>
                  <a:grpSpLocks/>
                </p:cNvGrpSpPr>
                <p:nvPr/>
              </p:nvGrpSpPr>
              <p:grpSpPr bwMode="auto">
                <a:xfrm rot="203311">
                  <a:off x="927" y="2036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547" name="Group 453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550" name="Freeform 454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1" name="Freeform 455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2" name="Freeform 456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48" name="Line 457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9" name="Line 4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26" name="Group 459"/>
                <p:cNvGrpSpPr>
                  <a:grpSpLocks/>
                </p:cNvGrpSpPr>
                <p:nvPr/>
              </p:nvGrpSpPr>
              <p:grpSpPr bwMode="auto">
                <a:xfrm rot="203311">
                  <a:off x="664" y="2198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541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544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5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6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42" name="Line 464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3" name="Line 4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27" name="Group 466"/>
                <p:cNvGrpSpPr>
                  <a:grpSpLocks/>
                </p:cNvGrpSpPr>
                <p:nvPr/>
              </p:nvGrpSpPr>
              <p:grpSpPr bwMode="auto">
                <a:xfrm rot="203311">
                  <a:off x="1211" y="2146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535" name="Group 467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538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39" name="Freeform 469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0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36" name="Line 471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7" name="Line 4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28" name="Group 473"/>
                <p:cNvGrpSpPr>
                  <a:grpSpLocks/>
                </p:cNvGrpSpPr>
                <p:nvPr/>
              </p:nvGrpSpPr>
              <p:grpSpPr bwMode="auto">
                <a:xfrm rot="203311">
                  <a:off x="948" y="2307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529" name="Group 474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532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33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34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30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1" name="Line 4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65" name="Group 437"/>
              <p:cNvGrpSpPr>
                <a:grpSpLocks/>
              </p:cNvGrpSpPr>
              <p:nvPr/>
            </p:nvGrpSpPr>
            <p:grpSpPr bwMode="auto">
              <a:xfrm>
                <a:off x="5715008" y="2000240"/>
                <a:ext cx="1500198" cy="785818"/>
                <a:chOff x="664" y="1870"/>
                <a:chExt cx="1346" cy="799"/>
              </a:xfrm>
            </p:grpSpPr>
            <p:grpSp>
              <p:nvGrpSpPr>
                <p:cNvPr id="566" name="Group 438"/>
                <p:cNvGrpSpPr>
                  <a:grpSpLocks/>
                </p:cNvGrpSpPr>
                <p:nvPr/>
              </p:nvGrpSpPr>
              <p:grpSpPr bwMode="auto">
                <a:xfrm rot="203311">
                  <a:off x="1188" y="1874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602" name="Group 439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605" name="Freeform 440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6" name="Freeform 441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7" name="Freeform 442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03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04" name="Line 4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67" name="Group 445"/>
                <p:cNvGrpSpPr>
                  <a:grpSpLocks/>
                </p:cNvGrpSpPr>
                <p:nvPr/>
              </p:nvGrpSpPr>
              <p:grpSpPr bwMode="auto">
                <a:xfrm rot="203311">
                  <a:off x="1469" y="1985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596" name="Group 446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599" name="Freeform 447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0" name="Freeform 448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1" name="Freeform 449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97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98" name="Line 4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68" name="Group 452"/>
                <p:cNvGrpSpPr>
                  <a:grpSpLocks/>
                </p:cNvGrpSpPr>
                <p:nvPr/>
              </p:nvGrpSpPr>
              <p:grpSpPr bwMode="auto">
                <a:xfrm rot="203311">
                  <a:off x="927" y="2036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590" name="Group 453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593" name="Freeform 454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94" name="Freeform 455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95" name="Freeform 456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91" name="Line 457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92" name="Line 4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69" name="Group 459"/>
                <p:cNvGrpSpPr>
                  <a:grpSpLocks/>
                </p:cNvGrpSpPr>
                <p:nvPr/>
              </p:nvGrpSpPr>
              <p:grpSpPr bwMode="auto">
                <a:xfrm rot="203311">
                  <a:off x="664" y="2198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584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587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8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9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85" name="Line 464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6" name="Line 4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70" name="Group 466"/>
                <p:cNvGrpSpPr>
                  <a:grpSpLocks/>
                </p:cNvGrpSpPr>
                <p:nvPr/>
              </p:nvGrpSpPr>
              <p:grpSpPr bwMode="auto">
                <a:xfrm rot="203311">
                  <a:off x="1211" y="2146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578" name="Group 467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581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2" name="Freeform 469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79" name="Line 471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0" name="Line 4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71" name="Group 473"/>
                <p:cNvGrpSpPr>
                  <a:grpSpLocks/>
                </p:cNvGrpSpPr>
                <p:nvPr/>
              </p:nvGrpSpPr>
              <p:grpSpPr bwMode="auto">
                <a:xfrm rot="203311">
                  <a:off x="948" y="2307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572" name="Group 474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575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6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7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73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74" name="Line 4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08" name="Group 437"/>
              <p:cNvGrpSpPr>
                <a:grpSpLocks/>
              </p:cNvGrpSpPr>
              <p:nvPr/>
            </p:nvGrpSpPr>
            <p:grpSpPr bwMode="auto">
              <a:xfrm>
                <a:off x="4929190" y="1643050"/>
                <a:ext cx="1500198" cy="785818"/>
                <a:chOff x="664" y="1870"/>
                <a:chExt cx="1346" cy="799"/>
              </a:xfrm>
            </p:grpSpPr>
            <p:grpSp>
              <p:nvGrpSpPr>
                <p:cNvPr id="609" name="Group 438"/>
                <p:cNvGrpSpPr>
                  <a:grpSpLocks/>
                </p:cNvGrpSpPr>
                <p:nvPr/>
              </p:nvGrpSpPr>
              <p:grpSpPr bwMode="auto">
                <a:xfrm rot="203311">
                  <a:off x="1188" y="1874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645" name="Group 439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648" name="Freeform 440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49" name="Freeform 441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0" name="Freeform 442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46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47" name="Line 4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0" name="Group 445"/>
                <p:cNvGrpSpPr>
                  <a:grpSpLocks/>
                </p:cNvGrpSpPr>
                <p:nvPr/>
              </p:nvGrpSpPr>
              <p:grpSpPr bwMode="auto">
                <a:xfrm rot="203311">
                  <a:off x="1469" y="1985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639" name="Group 446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642" name="Freeform 447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43" name="Freeform 448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44" name="Freeform 449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40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41" name="Line 4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1" name="Group 452"/>
                <p:cNvGrpSpPr>
                  <a:grpSpLocks/>
                </p:cNvGrpSpPr>
                <p:nvPr/>
              </p:nvGrpSpPr>
              <p:grpSpPr bwMode="auto">
                <a:xfrm rot="203311">
                  <a:off x="927" y="2036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633" name="Group 453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636" name="Freeform 454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7" name="Freeform 455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8" name="Freeform 456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34" name="Line 457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5" name="Line 4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2" name="Group 459"/>
                <p:cNvGrpSpPr>
                  <a:grpSpLocks/>
                </p:cNvGrpSpPr>
                <p:nvPr/>
              </p:nvGrpSpPr>
              <p:grpSpPr bwMode="auto">
                <a:xfrm rot="203311">
                  <a:off x="664" y="2198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627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630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1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2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28" name="Line 464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9" name="Line 4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3" name="Group 466"/>
                <p:cNvGrpSpPr>
                  <a:grpSpLocks/>
                </p:cNvGrpSpPr>
                <p:nvPr/>
              </p:nvGrpSpPr>
              <p:grpSpPr bwMode="auto">
                <a:xfrm rot="203311">
                  <a:off x="1211" y="2146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621" name="Group 467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624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5" name="Freeform 469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6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22" name="Line 471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3" name="Line 4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4" name="Group 473"/>
                <p:cNvGrpSpPr>
                  <a:grpSpLocks/>
                </p:cNvGrpSpPr>
                <p:nvPr/>
              </p:nvGrpSpPr>
              <p:grpSpPr bwMode="auto">
                <a:xfrm rot="203311">
                  <a:off x="948" y="2307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615" name="Group 474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618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9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0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16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7" name="Line 4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696" name="TextBox 695"/>
            <p:cNvSpPr txBox="1"/>
            <p:nvPr/>
          </p:nvSpPr>
          <p:spPr>
            <a:xfrm>
              <a:off x="6858016" y="857232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37" name="Группа 836"/>
            <p:cNvGrpSpPr/>
            <p:nvPr/>
          </p:nvGrpSpPr>
          <p:grpSpPr>
            <a:xfrm>
              <a:off x="5786446" y="1357298"/>
              <a:ext cx="2349831" cy="1473939"/>
              <a:chOff x="5786446" y="1357298"/>
              <a:chExt cx="2349831" cy="1473939"/>
            </a:xfrm>
          </p:grpSpPr>
          <p:sp>
            <p:nvSpPr>
              <p:cNvPr id="695" name="TextBox 694"/>
              <p:cNvSpPr txBox="1"/>
              <p:nvPr/>
            </p:nvSpPr>
            <p:spPr>
              <a:xfrm>
                <a:off x="7643834" y="1357298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ru-RU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7" name="TextBox 696"/>
              <p:cNvSpPr txBox="1"/>
              <p:nvPr/>
            </p:nvSpPr>
            <p:spPr>
              <a:xfrm>
                <a:off x="6572264" y="2000240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ru-RU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8" name="TextBox 697"/>
              <p:cNvSpPr txBox="1"/>
              <p:nvPr/>
            </p:nvSpPr>
            <p:spPr>
              <a:xfrm>
                <a:off x="5786446" y="1571612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ru-RU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99" name="TextBox 698"/>
          <p:cNvSpPr txBox="1"/>
          <p:nvPr/>
        </p:nvSpPr>
        <p:spPr>
          <a:xfrm>
            <a:off x="5072066" y="2500306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39" name="Группа 838"/>
          <p:cNvGrpSpPr/>
          <p:nvPr/>
        </p:nvGrpSpPr>
        <p:grpSpPr>
          <a:xfrm>
            <a:off x="857224" y="3857628"/>
            <a:ext cx="4500594" cy="2714644"/>
            <a:chOff x="857224" y="3857628"/>
            <a:chExt cx="4500594" cy="2714644"/>
          </a:xfrm>
        </p:grpSpPr>
        <p:grpSp>
          <p:nvGrpSpPr>
            <p:cNvPr id="829" name="Группа 828"/>
            <p:cNvGrpSpPr/>
            <p:nvPr/>
          </p:nvGrpSpPr>
          <p:grpSpPr>
            <a:xfrm>
              <a:off x="857224" y="3929066"/>
              <a:ext cx="4500594" cy="2643206"/>
              <a:chOff x="4286248" y="3643314"/>
              <a:chExt cx="4500594" cy="2643206"/>
            </a:xfrm>
          </p:grpSpPr>
          <p:grpSp>
            <p:nvGrpSpPr>
              <p:cNvPr id="651" name="Group 437"/>
              <p:cNvGrpSpPr>
                <a:grpSpLocks/>
              </p:cNvGrpSpPr>
              <p:nvPr/>
            </p:nvGrpSpPr>
            <p:grpSpPr bwMode="auto">
              <a:xfrm>
                <a:off x="6715140" y="4286256"/>
                <a:ext cx="2071702" cy="1071570"/>
                <a:chOff x="664" y="1870"/>
                <a:chExt cx="1346" cy="799"/>
              </a:xfrm>
            </p:grpSpPr>
            <p:grpSp>
              <p:nvGrpSpPr>
                <p:cNvPr id="652" name="Group 438"/>
                <p:cNvGrpSpPr>
                  <a:grpSpLocks/>
                </p:cNvGrpSpPr>
                <p:nvPr/>
              </p:nvGrpSpPr>
              <p:grpSpPr bwMode="auto">
                <a:xfrm rot="203311">
                  <a:off x="1188" y="1874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688" name="Group 439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691" name="Freeform 440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2" name="Freeform 441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3" name="Freeform 442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89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90" name="Line 4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53" name="Group 445"/>
                <p:cNvGrpSpPr>
                  <a:grpSpLocks/>
                </p:cNvGrpSpPr>
                <p:nvPr/>
              </p:nvGrpSpPr>
              <p:grpSpPr bwMode="auto">
                <a:xfrm rot="203311">
                  <a:off x="1469" y="1985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682" name="Group 446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685" name="Freeform 447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86" name="Freeform 448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87" name="Freeform 449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83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84" name="Line 4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54" name="Group 452"/>
                <p:cNvGrpSpPr>
                  <a:grpSpLocks/>
                </p:cNvGrpSpPr>
                <p:nvPr/>
              </p:nvGrpSpPr>
              <p:grpSpPr bwMode="auto">
                <a:xfrm rot="203311">
                  <a:off x="927" y="2036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676" name="Group 453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679" name="Freeform 454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80" name="Freeform 455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81" name="Freeform 456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77" name="Line 457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78" name="Line 4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55" name="Group 459"/>
                <p:cNvGrpSpPr>
                  <a:grpSpLocks/>
                </p:cNvGrpSpPr>
                <p:nvPr/>
              </p:nvGrpSpPr>
              <p:grpSpPr bwMode="auto">
                <a:xfrm rot="203311">
                  <a:off x="664" y="2198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670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673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74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75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71" name="Line 464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72" name="Line 4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56" name="Group 466"/>
                <p:cNvGrpSpPr>
                  <a:grpSpLocks/>
                </p:cNvGrpSpPr>
                <p:nvPr/>
              </p:nvGrpSpPr>
              <p:grpSpPr bwMode="auto">
                <a:xfrm rot="203311">
                  <a:off x="1211" y="2146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664" name="Group 467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667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8" name="Freeform 469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9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65" name="Line 471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66" name="Line 4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57" name="Group 473"/>
                <p:cNvGrpSpPr>
                  <a:grpSpLocks/>
                </p:cNvGrpSpPr>
                <p:nvPr/>
              </p:nvGrpSpPr>
              <p:grpSpPr bwMode="auto">
                <a:xfrm rot="203311">
                  <a:off x="948" y="2307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658" name="Group 474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661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2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3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59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60" name="Line 4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00" name="Group 437"/>
              <p:cNvGrpSpPr>
                <a:grpSpLocks/>
              </p:cNvGrpSpPr>
              <p:nvPr/>
            </p:nvGrpSpPr>
            <p:grpSpPr bwMode="auto">
              <a:xfrm>
                <a:off x="5357818" y="5214950"/>
                <a:ext cx="2071702" cy="1071570"/>
                <a:chOff x="664" y="1870"/>
                <a:chExt cx="1346" cy="799"/>
              </a:xfrm>
            </p:grpSpPr>
            <p:grpSp>
              <p:nvGrpSpPr>
                <p:cNvPr id="701" name="Group 438"/>
                <p:cNvGrpSpPr>
                  <a:grpSpLocks/>
                </p:cNvGrpSpPr>
                <p:nvPr/>
              </p:nvGrpSpPr>
              <p:grpSpPr bwMode="auto">
                <a:xfrm rot="203311">
                  <a:off x="1188" y="1876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737" name="Group 439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740" name="Freeform 440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1" name="Freeform 441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2" name="Freeform 442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38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9" name="Line 4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2" name="Group 445"/>
                <p:cNvGrpSpPr>
                  <a:grpSpLocks/>
                </p:cNvGrpSpPr>
                <p:nvPr/>
              </p:nvGrpSpPr>
              <p:grpSpPr bwMode="auto">
                <a:xfrm rot="203311">
                  <a:off x="1469" y="1987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731" name="Group 446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734" name="Freeform 447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35" name="Freeform 448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36" name="Freeform 449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32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3" name="Line 4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3" name="Group 452"/>
                <p:cNvGrpSpPr>
                  <a:grpSpLocks/>
                </p:cNvGrpSpPr>
                <p:nvPr/>
              </p:nvGrpSpPr>
              <p:grpSpPr bwMode="auto">
                <a:xfrm rot="203311">
                  <a:off x="927" y="2038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725" name="Group 453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728" name="Freeform 454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9" name="Freeform 455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30" name="Freeform 456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26" name="Line 457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" name="Line 4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4" name="Group 459"/>
                <p:cNvGrpSpPr>
                  <a:grpSpLocks/>
                </p:cNvGrpSpPr>
                <p:nvPr/>
              </p:nvGrpSpPr>
              <p:grpSpPr bwMode="auto">
                <a:xfrm rot="203311">
                  <a:off x="664" y="2200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719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722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3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4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20" name="Line 464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1" name="Line 4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5" name="Group 466"/>
                <p:cNvGrpSpPr>
                  <a:grpSpLocks/>
                </p:cNvGrpSpPr>
                <p:nvPr/>
              </p:nvGrpSpPr>
              <p:grpSpPr bwMode="auto">
                <a:xfrm rot="203311">
                  <a:off x="1211" y="2148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713" name="Group 467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716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" name="Freeform 469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8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14" name="Line 471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5" name="Line 4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6" name="Group 473"/>
                <p:cNvGrpSpPr>
                  <a:grpSpLocks/>
                </p:cNvGrpSpPr>
                <p:nvPr/>
              </p:nvGrpSpPr>
              <p:grpSpPr bwMode="auto">
                <a:xfrm rot="203311">
                  <a:off x="948" y="2309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707" name="Group 474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710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1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2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08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9" name="Line 4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43" name="Group 437"/>
              <p:cNvGrpSpPr>
                <a:grpSpLocks/>
              </p:cNvGrpSpPr>
              <p:nvPr/>
            </p:nvGrpSpPr>
            <p:grpSpPr bwMode="auto">
              <a:xfrm>
                <a:off x="4286248" y="4500570"/>
                <a:ext cx="2071702" cy="1071570"/>
                <a:chOff x="664" y="1870"/>
                <a:chExt cx="1346" cy="799"/>
              </a:xfrm>
            </p:grpSpPr>
            <p:grpSp>
              <p:nvGrpSpPr>
                <p:cNvPr id="744" name="Group 438"/>
                <p:cNvGrpSpPr>
                  <a:grpSpLocks/>
                </p:cNvGrpSpPr>
                <p:nvPr/>
              </p:nvGrpSpPr>
              <p:grpSpPr bwMode="auto">
                <a:xfrm rot="203311">
                  <a:off x="1188" y="1876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780" name="Group 439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783" name="Freeform 440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4" name="Freeform 441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5" name="Freeform 442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81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82" name="Line 4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5" name="Group 445"/>
                <p:cNvGrpSpPr>
                  <a:grpSpLocks/>
                </p:cNvGrpSpPr>
                <p:nvPr/>
              </p:nvGrpSpPr>
              <p:grpSpPr bwMode="auto">
                <a:xfrm rot="203311">
                  <a:off x="1469" y="1987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774" name="Group 446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777" name="Freeform 447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8" name="Freeform 448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9" name="Freeform 449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75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76" name="Line 4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6" name="Group 452"/>
                <p:cNvGrpSpPr>
                  <a:grpSpLocks/>
                </p:cNvGrpSpPr>
                <p:nvPr/>
              </p:nvGrpSpPr>
              <p:grpSpPr bwMode="auto">
                <a:xfrm rot="203311">
                  <a:off x="927" y="2038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768" name="Group 453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771" name="Freeform 454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2" name="Freeform 455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3" name="Freeform 456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69" name="Line 457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70" name="Line 4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7" name="Group 459"/>
                <p:cNvGrpSpPr>
                  <a:grpSpLocks/>
                </p:cNvGrpSpPr>
                <p:nvPr/>
              </p:nvGrpSpPr>
              <p:grpSpPr bwMode="auto">
                <a:xfrm rot="203311">
                  <a:off x="664" y="2200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762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765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6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7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63" name="Line 464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64" name="Line 4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8" name="Group 466"/>
                <p:cNvGrpSpPr>
                  <a:grpSpLocks/>
                </p:cNvGrpSpPr>
                <p:nvPr/>
              </p:nvGrpSpPr>
              <p:grpSpPr bwMode="auto">
                <a:xfrm rot="203311">
                  <a:off x="1211" y="2148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756" name="Group 467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759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0" name="Freeform 469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1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57" name="Line 471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8" name="Line 4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49" name="Group 473"/>
                <p:cNvGrpSpPr>
                  <a:grpSpLocks/>
                </p:cNvGrpSpPr>
                <p:nvPr/>
              </p:nvGrpSpPr>
              <p:grpSpPr bwMode="auto">
                <a:xfrm rot="203311">
                  <a:off x="948" y="2309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750" name="Group 474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753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4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5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51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2" name="Line 4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86" name="Group 437"/>
              <p:cNvGrpSpPr>
                <a:grpSpLocks/>
              </p:cNvGrpSpPr>
              <p:nvPr/>
            </p:nvGrpSpPr>
            <p:grpSpPr bwMode="auto">
              <a:xfrm>
                <a:off x="5643570" y="3643314"/>
                <a:ext cx="2071702" cy="1071570"/>
                <a:chOff x="664" y="1870"/>
                <a:chExt cx="1346" cy="799"/>
              </a:xfrm>
            </p:grpSpPr>
            <p:grpSp>
              <p:nvGrpSpPr>
                <p:cNvPr id="787" name="Group 438"/>
                <p:cNvGrpSpPr>
                  <a:grpSpLocks/>
                </p:cNvGrpSpPr>
                <p:nvPr/>
              </p:nvGrpSpPr>
              <p:grpSpPr bwMode="auto">
                <a:xfrm rot="203311">
                  <a:off x="1188" y="1876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823" name="Group 439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826" name="Freeform 440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7" name="Freeform 441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8" name="Freeform 442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24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5" name="Line 4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88" name="Group 445"/>
                <p:cNvGrpSpPr>
                  <a:grpSpLocks/>
                </p:cNvGrpSpPr>
                <p:nvPr/>
              </p:nvGrpSpPr>
              <p:grpSpPr bwMode="auto">
                <a:xfrm rot="203311">
                  <a:off x="1469" y="1987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817" name="Group 446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820" name="Freeform 447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1" name="Freeform 448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2" name="Freeform 449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18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9" name="Line 4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89" name="Group 452"/>
                <p:cNvGrpSpPr>
                  <a:grpSpLocks/>
                </p:cNvGrpSpPr>
                <p:nvPr/>
              </p:nvGrpSpPr>
              <p:grpSpPr bwMode="auto">
                <a:xfrm rot="203311">
                  <a:off x="927" y="2038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811" name="Group 453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814" name="Freeform 454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15" name="Freeform 455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16" name="Freeform 456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12" name="Line 457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13" name="Line 4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90" name="Group 459"/>
                <p:cNvGrpSpPr>
                  <a:grpSpLocks/>
                </p:cNvGrpSpPr>
                <p:nvPr/>
              </p:nvGrpSpPr>
              <p:grpSpPr bwMode="auto">
                <a:xfrm rot="203311">
                  <a:off x="664" y="2200"/>
                  <a:ext cx="545" cy="365"/>
                  <a:chOff x="1888" y="3216"/>
                  <a:chExt cx="848" cy="768"/>
                </a:xfrm>
              </p:grpSpPr>
              <p:grpSp>
                <p:nvGrpSpPr>
                  <p:cNvPr id="805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808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9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10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06" name="Line 464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07" name="Line 4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91" name="Group 466"/>
                <p:cNvGrpSpPr>
                  <a:grpSpLocks/>
                </p:cNvGrpSpPr>
                <p:nvPr/>
              </p:nvGrpSpPr>
              <p:grpSpPr bwMode="auto">
                <a:xfrm rot="203311">
                  <a:off x="1211" y="2148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799" name="Group 467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802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3" name="Freeform 469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4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00" name="Line 471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01" name="Line 4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92" name="Group 473"/>
                <p:cNvGrpSpPr>
                  <a:grpSpLocks/>
                </p:cNvGrpSpPr>
                <p:nvPr/>
              </p:nvGrpSpPr>
              <p:grpSpPr bwMode="auto">
                <a:xfrm rot="203311">
                  <a:off x="948" y="2309"/>
                  <a:ext cx="545" cy="366"/>
                  <a:chOff x="1888" y="3216"/>
                  <a:chExt cx="848" cy="768"/>
                </a:xfrm>
              </p:grpSpPr>
              <p:grpSp>
                <p:nvGrpSpPr>
                  <p:cNvPr id="793" name="Group 474"/>
                  <p:cNvGrpSpPr>
                    <a:grpSpLocks/>
                  </p:cNvGrpSpPr>
                  <p:nvPr/>
                </p:nvGrpSpPr>
                <p:grpSpPr bwMode="auto">
                  <a:xfrm>
                    <a:off x="1888" y="3216"/>
                    <a:ext cx="848" cy="768"/>
                    <a:chOff x="1888" y="3224"/>
                    <a:chExt cx="848" cy="768"/>
                  </a:xfrm>
                </p:grpSpPr>
                <p:sp>
                  <p:nvSpPr>
                    <p:cNvPr id="796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2336" y="3432"/>
                      <a:ext cx="400" cy="560"/>
                    </a:xfrm>
                    <a:custGeom>
                      <a:avLst/>
                      <a:gdLst>
                        <a:gd name="T0" fmla="*/ 0 w 400"/>
                        <a:gd name="T1" fmla="*/ 560 h 560"/>
                        <a:gd name="T2" fmla="*/ 400 w 400"/>
                        <a:gd name="T3" fmla="*/ 176 h 560"/>
                        <a:gd name="T4" fmla="*/ 384 w 400"/>
                        <a:gd name="T5" fmla="*/ 0 h 560"/>
                        <a:gd name="T6" fmla="*/ 16 w 400"/>
                        <a:gd name="T7" fmla="*/ 352 h 560"/>
                        <a:gd name="T8" fmla="*/ 0 w 400"/>
                        <a:gd name="T9" fmla="*/ 368 h 560"/>
                        <a:gd name="T10" fmla="*/ 0 w 400"/>
                        <a:gd name="T11" fmla="*/ 560 h 5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560"/>
                        <a:gd name="T20" fmla="*/ 400 w 400"/>
                        <a:gd name="T21" fmla="*/ 560 h 5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560">
                          <a:moveTo>
                            <a:pt x="0" y="560"/>
                          </a:moveTo>
                          <a:lnTo>
                            <a:pt x="400" y="176"/>
                          </a:lnTo>
                          <a:lnTo>
                            <a:pt x="384" y="0"/>
                          </a:lnTo>
                          <a:lnTo>
                            <a:pt x="16" y="352"/>
                          </a:lnTo>
                          <a:lnTo>
                            <a:pt x="0" y="368"/>
                          </a:lnTo>
                          <a:lnTo>
                            <a:pt x="0" y="560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7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1888" y="3592"/>
                      <a:ext cx="448" cy="384"/>
                    </a:xfrm>
                    <a:custGeom>
                      <a:avLst/>
                      <a:gdLst>
                        <a:gd name="T0" fmla="*/ 448 w 448"/>
                        <a:gd name="T1" fmla="*/ 384 h 384"/>
                        <a:gd name="T2" fmla="*/ 448 w 448"/>
                        <a:gd name="T3" fmla="*/ 192 h 384"/>
                        <a:gd name="T4" fmla="*/ 0 w 448"/>
                        <a:gd name="T5" fmla="*/ 0 h 384"/>
                        <a:gd name="T6" fmla="*/ 0 w 448"/>
                        <a:gd name="T7" fmla="*/ 192 h 384"/>
                        <a:gd name="T8" fmla="*/ 448 w 448"/>
                        <a:gd name="T9" fmla="*/ 384 h 38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8"/>
                        <a:gd name="T16" fmla="*/ 0 h 384"/>
                        <a:gd name="T17" fmla="*/ 448 w 448"/>
                        <a:gd name="T18" fmla="*/ 384 h 38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8" h="384">
                          <a:moveTo>
                            <a:pt x="448" y="384"/>
                          </a:moveTo>
                          <a:lnTo>
                            <a:pt x="448" y="192"/>
                          </a:lnTo>
                          <a:lnTo>
                            <a:pt x="0" y="0"/>
                          </a:lnTo>
                          <a:lnTo>
                            <a:pt x="0" y="192"/>
                          </a:lnTo>
                          <a:lnTo>
                            <a:pt x="448" y="384"/>
                          </a:lnTo>
                          <a:close/>
                        </a:path>
                      </a:pathLst>
                    </a:custGeom>
                    <a:solidFill>
                      <a:srgbClr val="80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8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1888" y="3224"/>
                      <a:ext cx="832" cy="560"/>
                    </a:xfrm>
                    <a:custGeom>
                      <a:avLst/>
                      <a:gdLst>
                        <a:gd name="T0" fmla="*/ 832 w 832"/>
                        <a:gd name="T1" fmla="*/ 192 h 560"/>
                        <a:gd name="T2" fmla="*/ 400 w 832"/>
                        <a:gd name="T3" fmla="*/ 0 h 560"/>
                        <a:gd name="T4" fmla="*/ 0 w 832"/>
                        <a:gd name="T5" fmla="*/ 368 h 560"/>
                        <a:gd name="T6" fmla="*/ 448 w 832"/>
                        <a:gd name="T7" fmla="*/ 560 h 560"/>
                        <a:gd name="T8" fmla="*/ 832 w 832"/>
                        <a:gd name="T9" fmla="*/ 192 h 56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560"/>
                        <a:gd name="T17" fmla="*/ 832 w 832"/>
                        <a:gd name="T18" fmla="*/ 560 h 56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560">
                          <a:moveTo>
                            <a:pt x="832" y="192"/>
                          </a:moveTo>
                          <a:lnTo>
                            <a:pt x="400" y="0"/>
                          </a:lnTo>
                          <a:lnTo>
                            <a:pt x="0" y="368"/>
                          </a:lnTo>
                          <a:lnTo>
                            <a:pt x="448" y="560"/>
                          </a:lnTo>
                          <a:lnTo>
                            <a:pt x="832" y="19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A50021"/>
                        </a:gs>
                        <a:gs pos="100000">
                          <a:srgbClr val="800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94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376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95" name="Line 4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36" y="3416"/>
                    <a:ext cx="384" cy="3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830" name="TextBox 829"/>
            <p:cNvSpPr txBox="1"/>
            <p:nvPr/>
          </p:nvSpPr>
          <p:spPr>
            <a:xfrm>
              <a:off x="1571604" y="4714884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1" name="TextBox 830"/>
            <p:cNvSpPr txBox="1"/>
            <p:nvPr/>
          </p:nvSpPr>
          <p:spPr>
            <a:xfrm>
              <a:off x="2928926" y="3857628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2" name="TextBox 831"/>
            <p:cNvSpPr txBox="1"/>
            <p:nvPr/>
          </p:nvSpPr>
          <p:spPr>
            <a:xfrm>
              <a:off x="2571736" y="5500702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3" name="TextBox 832"/>
            <p:cNvSpPr txBox="1"/>
            <p:nvPr/>
          </p:nvSpPr>
          <p:spPr>
            <a:xfrm>
              <a:off x="4000496" y="4500570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4" name="TextBox 833"/>
          <p:cNvSpPr txBox="1"/>
          <p:nvPr/>
        </p:nvSpPr>
        <p:spPr>
          <a:xfrm>
            <a:off x="6215074" y="285749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100 : 5 = 20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5" name="TextBox 834"/>
          <p:cNvSpPr txBox="1"/>
          <p:nvPr/>
        </p:nvSpPr>
        <p:spPr>
          <a:xfrm>
            <a:off x="4929190" y="5429264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100 : 4 = 25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2" name="Группа 431"/>
          <p:cNvGrpSpPr/>
          <p:nvPr/>
        </p:nvGrpSpPr>
        <p:grpSpPr>
          <a:xfrm>
            <a:off x="0" y="0"/>
            <a:ext cx="3500462" cy="3643337"/>
            <a:chOff x="714348" y="1928802"/>
            <a:chExt cx="6853264" cy="3973529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572000" y="1928802"/>
              <a:ext cx="2995612" cy="1616075"/>
              <a:chOff x="2113" y="788"/>
              <a:chExt cx="1887" cy="1018"/>
            </a:xfrm>
          </p:grpSpPr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 rot="203311">
                <a:off x="2637" y="790"/>
                <a:ext cx="545" cy="365"/>
                <a:chOff x="1888" y="3216"/>
                <a:chExt cx="848" cy="768"/>
              </a:xfrm>
            </p:grpSpPr>
            <p:grpSp>
              <p:nvGrpSpPr>
                <p:cNvPr id="85" name="Group 7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88" name="Freeform 8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" name="Freeform 9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0" name="Freeform 10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86" name="Line 11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7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13"/>
              <p:cNvGrpSpPr>
                <a:grpSpLocks/>
              </p:cNvGrpSpPr>
              <p:nvPr/>
            </p:nvGrpSpPr>
            <p:grpSpPr bwMode="auto">
              <a:xfrm rot="203311">
                <a:off x="2365" y="955"/>
                <a:ext cx="545" cy="365"/>
                <a:chOff x="1888" y="3216"/>
                <a:chExt cx="848" cy="768"/>
              </a:xfrm>
            </p:grpSpPr>
            <p:grpSp>
              <p:nvGrpSpPr>
                <p:cNvPr id="79" name="Group 14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82" name="Freeform 15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" name="Freeform 16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" name="Freeform 17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80" name="Line 18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" name="Group 20"/>
              <p:cNvGrpSpPr>
                <a:grpSpLocks/>
              </p:cNvGrpSpPr>
              <p:nvPr/>
            </p:nvGrpSpPr>
            <p:grpSpPr bwMode="auto">
              <a:xfrm rot="203311">
                <a:off x="2917" y="900"/>
                <a:ext cx="545" cy="365"/>
                <a:chOff x="1888" y="3216"/>
                <a:chExt cx="848" cy="768"/>
              </a:xfrm>
            </p:grpSpPr>
            <p:grpSp>
              <p:nvGrpSpPr>
                <p:cNvPr id="73" name="Group 21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76" name="Freeform 22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7" name="Freeform 23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8" name="Freeform 24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4" name="Line 25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 rot="203311">
                <a:off x="2649" y="1065"/>
                <a:ext cx="545" cy="365"/>
                <a:chOff x="1888" y="3216"/>
                <a:chExt cx="848" cy="768"/>
              </a:xfrm>
            </p:grpSpPr>
            <p:grpSp>
              <p:nvGrpSpPr>
                <p:cNvPr id="67" name="Group 28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70" name="Freeform 29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" name="Freeform 30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" name="Freeform 31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8" name="Line 32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" name="Group 34"/>
              <p:cNvGrpSpPr>
                <a:grpSpLocks/>
              </p:cNvGrpSpPr>
              <p:nvPr/>
            </p:nvGrpSpPr>
            <p:grpSpPr bwMode="auto">
              <a:xfrm rot="203311">
                <a:off x="3178" y="1009"/>
                <a:ext cx="545" cy="366"/>
                <a:chOff x="1888" y="3216"/>
                <a:chExt cx="848" cy="768"/>
              </a:xfrm>
            </p:grpSpPr>
            <p:grpSp>
              <p:nvGrpSpPr>
                <p:cNvPr id="61" name="Group 35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64" name="Freeform 36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5" name="Freeform 37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6" name="Freeform 38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2" name="Line 39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" name="Group 41"/>
              <p:cNvGrpSpPr>
                <a:grpSpLocks/>
              </p:cNvGrpSpPr>
              <p:nvPr/>
            </p:nvGrpSpPr>
            <p:grpSpPr bwMode="auto">
              <a:xfrm rot="203311">
                <a:off x="2910" y="1174"/>
                <a:ext cx="545" cy="365"/>
                <a:chOff x="1888" y="3216"/>
                <a:chExt cx="848" cy="768"/>
              </a:xfrm>
            </p:grpSpPr>
            <p:grpSp>
              <p:nvGrpSpPr>
                <p:cNvPr id="55" name="Group 42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58" name="Freeform 43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9" name="Freeform 44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0" name="Freeform 45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6" name="Line 46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" name="Group 48"/>
              <p:cNvGrpSpPr>
                <a:grpSpLocks/>
              </p:cNvGrpSpPr>
              <p:nvPr/>
            </p:nvGrpSpPr>
            <p:grpSpPr bwMode="auto">
              <a:xfrm rot="203311">
                <a:off x="3459" y="1119"/>
                <a:ext cx="545" cy="365"/>
                <a:chOff x="1888" y="3216"/>
                <a:chExt cx="848" cy="768"/>
              </a:xfrm>
            </p:grpSpPr>
            <p:grpSp>
              <p:nvGrpSpPr>
                <p:cNvPr id="49" name="Group 49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52" name="Freeform 50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3" name="Freeform 51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4" name="Freeform 52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0" name="Line 53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" name="Group 55"/>
              <p:cNvGrpSpPr>
                <a:grpSpLocks/>
              </p:cNvGrpSpPr>
              <p:nvPr/>
            </p:nvGrpSpPr>
            <p:grpSpPr bwMode="auto">
              <a:xfrm rot="203311">
                <a:off x="3191" y="1284"/>
                <a:ext cx="545" cy="365"/>
                <a:chOff x="1888" y="3216"/>
                <a:chExt cx="848" cy="768"/>
              </a:xfrm>
            </p:grpSpPr>
            <p:grpSp>
              <p:nvGrpSpPr>
                <p:cNvPr id="43" name="Group 56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46" name="Freeform 57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7" name="Freeform 58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8" name="Freeform 59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44" name="Line 60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" name="Group 62"/>
              <p:cNvGrpSpPr>
                <a:grpSpLocks/>
              </p:cNvGrpSpPr>
              <p:nvPr/>
            </p:nvGrpSpPr>
            <p:grpSpPr bwMode="auto">
              <a:xfrm rot="203311">
                <a:off x="2116" y="1112"/>
                <a:ext cx="545" cy="366"/>
                <a:chOff x="1888" y="3216"/>
                <a:chExt cx="848" cy="768"/>
              </a:xfrm>
            </p:grpSpPr>
            <p:grpSp>
              <p:nvGrpSpPr>
                <p:cNvPr id="37" name="Group 63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40" name="Freeform 64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" name="Freeform 65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" name="Freeform 66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8" name="Line 67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" name="Group 69"/>
              <p:cNvGrpSpPr>
                <a:grpSpLocks/>
              </p:cNvGrpSpPr>
              <p:nvPr/>
            </p:nvGrpSpPr>
            <p:grpSpPr bwMode="auto">
              <a:xfrm rot="203311">
                <a:off x="2394" y="1223"/>
                <a:ext cx="545" cy="366"/>
                <a:chOff x="1888" y="3216"/>
                <a:chExt cx="848" cy="768"/>
              </a:xfrm>
            </p:grpSpPr>
            <p:grpSp>
              <p:nvGrpSpPr>
                <p:cNvPr id="31" name="Group 70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34" name="Freeform 71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" name="Freeform 72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" name="Freeform 73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2" name="Line 74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76"/>
              <p:cNvGrpSpPr>
                <a:grpSpLocks/>
              </p:cNvGrpSpPr>
              <p:nvPr/>
            </p:nvGrpSpPr>
            <p:grpSpPr bwMode="auto">
              <a:xfrm rot="203311">
                <a:off x="2657" y="1332"/>
                <a:ext cx="545" cy="365"/>
                <a:chOff x="1888" y="3216"/>
                <a:chExt cx="848" cy="768"/>
              </a:xfrm>
            </p:grpSpPr>
            <p:grpSp>
              <p:nvGrpSpPr>
                <p:cNvPr id="25" name="Group 77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8" name="Freeform 78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" name="Freeform 79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" name="Freeform 80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6" name="Line 81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" name="Group 83"/>
              <p:cNvGrpSpPr>
                <a:grpSpLocks/>
              </p:cNvGrpSpPr>
              <p:nvPr/>
            </p:nvGrpSpPr>
            <p:grpSpPr bwMode="auto">
              <a:xfrm rot="203311">
                <a:off x="2935" y="1442"/>
                <a:ext cx="545" cy="366"/>
                <a:chOff x="1888" y="3216"/>
                <a:chExt cx="848" cy="768"/>
              </a:xfrm>
            </p:grpSpPr>
            <p:grpSp>
              <p:nvGrpSpPr>
                <p:cNvPr id="19" name="Group 84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2" name="Freeform 85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" name="Freeform 86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" name="Freeform 87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0" name="Line 88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1" name="Group 5"/>
            <p:cNvGrpSpPr>
              <a:grpSpLocks/>
            </p:cNvGrpSpPr>
            <p:nvPr/>
          </p:nvGrpSpPr>
          <p:grpSpPr bwMode="auto">
            <a:xfrm>
              <a:off x="3286116" y="2714620"/>
              <a:ext cx="2995612" cy="1616075"/>
              <a:chOff x="2113" y="788"/>
              <a:chExt cx="1887" cy="1018"/>
            </a:xfrm>
          </p:grpSpPr>
          <p:grpSp>
            <p:nvGrpSpPr>
              <p:cNvPr id="92" name="Group 6"/>
              <p:cNvGrpSpPr>
                <a:grpSpLocks/>
              </p:cNvGrpSpPr>
              <p:nvPr/>
            </p:nvGrpSpPr>
            <p:grpSpPr bwMode="auto">
              <a:xfrm rot="203311">
                <a:off x="2637" y="790"/>
                <a:ext cx="545" cy="365"/>
                <a:chOff x="1888" y="3216"/>
                <a:chExt cx="848" cy="768"/>
              </a:xfrm>
            </p:grpSpPr>
            <p:grpSp>
              <p:nvGrpSpPr>
                <p:cNvPr id="170" name="Group 7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173" name="Freeform 8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" name="Freeform 9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" name="Freeform 10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71" name="Line 11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3" name="Group 13"/>
              <p:cNvGrpSpPr>
                <a:grpSpLocks/>
              </p:cNvGrpSpPr>
              <p:nvPr/>
            </p:nvGrpSpPr>
            <p:grpSpPr bwMode="auto">
              <a:xfrm rot="203311">
                <a:off x="2365" y="955"/>
                <a:ext cx="545" cy="365"/>
                <a:chOff x="1888" y="3216"/>
                <a:chExt cx="848" cy="768"/>
              </a:xfrm>
            </p:grpSpPr>
            <p:grpSp>
              <p:nvGrpSpPr>
                <p:cNvPr id="164" name="Group 14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167" name="Freeform 15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8" name="Freeform 16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9" name="Freeform 17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65" name="Line 18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4" name="Group 20"/>
              <p:cNvGrpSpPr>
                <a:grpSpLocks/>
              </p:cNvGrpSpPr>
              <p:nvPr/>
            </p:nvGrpSpPr>
            <p:grpSpPr bwMode="auto">
              <a:xfrm rot="203311">
                <a:off x="2917" y="900"/>
                <a:ext cx="545" cy="365"/>
                <a:chOff x="1888" y="3216"/>
                <a:chExt cx="848" cy="768"/>
              </a:xfrm>
            </p:grpSpPr>
            <p:grpSp>
              <p:nvGrpSpPr>
                <p:cNvPr id="158" name="Group 21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161" name="Freeform 22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2" name="Freeform 23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3" name="Freeform 24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59" name="Line 25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5" name="Group 27"/>
              <p:cNvGrpSpPr>
                <a:grpSpLocks/>
              </p:cNvGrpSpPr>
              <p:nvPr/>
            </p:nvGrpSpPr>
            <p:grpSpPr bwMode="auto">
              <a:xfrm rot="203311">
                <a:off x="2649" y="1065"/>
                <a:ext cx="545" cy="365"/>
                <a:chOff x="1888" y="3216"/>
                <a:chExt cx="848" cy="768"/>
              </a:xfrm>
            </p:grpSpPr>
            <p:grpSp>
              <p:nvGrpSpPr>
                <p:cNvPr id="152" name="Group 28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155" name="Freeform 29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" name="Freeform 30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7" name="Freeform 31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53" name="Line 32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6" name="Group 34"/>
              <p:cNvGrpSpPr>
                <a:grpSpLocks/>
              </p:cNvGrpSpPr>
              <p:nvPr/>
            </p:nvGrpSpPr>
            <p:grpSpPr bwMode="auto">
              <a:xfrm rot="203311">
                <a:off x="3178" y="1009"/>
                <a:ext cx="545" cy="366"/>
                <a:chOff x="1888" y="3216"/>
                <a:chExt cx="848" cy="768"/>
              </a:xfrm>
            </p:grpSpPr>
            <p:grpSp>
              <p:nvGrpSpPr>
                <p:cNvPr id="146" name="Group 35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149" name="Freeform 36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0" name="Freeform 37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1" name="Freeform 38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47" name="Line 39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8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7" name="Group 41"/>
              <p:cNvGrpSpPr>
                <a:grpSpLocks/>
              </p:cNvGrpSpPr>
              <p:nvPr/>
            </p:nvGrpSpPr>
            <p:grpSpPr bwMode="auto">
              <a:xfrm rot="203311">
                <a:off x="2910" y="1174"/>
                <a:ext cx="545" cy="365"/>
                <a:chOff x="1888" y="3216"/>
                <a:chExt cx="848" cy="768"/>
              </a:xfrm>
            </p:grpSpPr>
            <p:grpSp>
              <p:nvGrpSpPr>
                <p:cNvPr id="140" name="Group 42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143" name="Freeform 43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4" name="Freeform 44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5" name="Freeform 45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41" name="Line 46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2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8" name="Group 48"/>
              <p:cNvGrpSpPr>
                <a:grpSpLocks/>
              </p:cNvGrpSpPr>
              <p:nvPr/>
            </p:nvGrpSpPr>
            <p:grpSpPr bwMode="auto">
              <a:xfrm rot="203311">
                <a:off x="3459" y="1119"/>
                <a:ext cx="545" cy="365"/>
                <a:chOff x="1888" y="3216"/>
                <a:chExt cx="848" cy="768"/>
              </a:xfrm>
            </p:grpSpPr>
            <p:grpSp>
              <p:nvGrpSpPr>
                <p:cNvPr id="134" name="Group 49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137" name="Freeform 50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8" name="Freeform 51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9" name="Freeform 52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35" name="Line 53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9" name="Group 55"/>
              <p:cNvGrpSpPr>
                <a:grpSpLocks/>
              </p:cNvGrpSpPr>
              <p:nvPr/>
            </p:nvGrpSpPr>
            <p:grpSpPr bwMode="auto">
              <a:xfrm rot="203311">
                <a:off x="3191" y="1284"/>
                <a:ext cx="545" cy="365"/>
                <a:chOff x="1888" y="3216"/>
                <a:chExt cx="848" cy="768"/>
              </a:xfrm>
            </p:grpSpPr>
            <p:grpSp>
              <p:nvGrpSpPr>
                <p:cNvPr id="128" name="Group 56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131" name="Freeform 57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2" name="Freeform 58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" name="Freeform 59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9" name="Line 60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0" name="Group 62"/>
              <p:cNvGrpSpPr>
                <a:grpSpLocks/>
              </p:cNvGrpSpPr>
              <p:nvPr/>
            </p:nvGrpSpPr>
            <p:grpSpPr bwMode="auto">
              <a:xfrm rot="203311">
                <a:off x="2116" y="1112"/>
                <a:ext cx="545" cy="366"/>
                <a:chOff x="1888" y="3216"/>
                <a:chExt cx="848" cy="768"/>
              </a:xfrm>
            </p:grpSpPr>
            <p:grpSp>
              <p:nvGrpSpPr>
                <p:cNvPr id="122" name="Group 63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125" name="Freeform 64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6" name="Freeform 65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7" name="Freeform 66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3" name="Line 67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1" name="Group 69"/>
              <p:cNvGrpSpPr>
                <a:grpSpLocks/>
              </p:cNvGrpSpPr>
              <p:nvPr/>
            </p:nvGrpSpPr>
            <p:grpSpPr bwMode="auto">
              <a:xfrm rot="203311">
                <a:off x="2394" y="1223"/>
                <a:ext cx="545" cy="366"/>
                <a:chOff x="1888" y="3216"/>
                <a:chExt cx="848" cy="768"/>
              </a:xfrm>
            </p:grpSpPr>
            <p:grpSp>
              <p:nvGrpSpPr>
                <p:cNvPr id="116" name="Group 70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119" name="Freeform 71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0" name="Freeform 72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" name="Freeform 73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17" name="Line 74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2" name="Group 76"/>
              <p:cNvGrpSpPr>
                <a:grpSpLocks/>
              </p:cNvGrpSpPr>
              <p:nvPr/>
            </p:nvGrpSpPr>
            <p:grpSpPr bwMode="auto">
              <a:xfrm rot="203311">
                <a:off x="2657" y="1332"/>
                <a:ext cx="545" cy="365"/>
                <a:chOff x="1888" y="3216"/>
                <a:chExt cx="848" cy="768"/>
              </a:xfrm>
            </p:grpSpPr>
            <p:grpSp>
              <p:nvGrpSpPr>
                <p:cNvPr id="110" name="Group 77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113" name="Freeform 78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4" name="Freeform 79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5" name="Freeform 80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11" name="Line 81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3" name="Group 83"/>
              <p:cNvGrpSpPr>
                <a:grpSpLocks/>
              </p:cNvGrpSpPr>
              <p:nvPr/>
            </p:nvGrpSpPr>
            <p:grpSpPr bwMode="auto">
              <a:xfrm rot="203311">
                <a:off x="2935" y="1442"/>
                <a:ext cx="545" cy="366"/>
                <a:chOff x="1888" y="3216"/>
                <a:chExt cx="848" cy="768"/>
              </a:xfrm>
            </p:grpSpPr>
            <p:grpSp>
              <p:nvGrpSpPr>
                <p:cNvPr id="104" name="Group 84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107" name="Freeform 85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8" name="Freeform 86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9" name="Freeform 87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5" name="Line 88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76" name="Group 5"/>
            <p:cNvGrpSpPr>
              <a:grpSpLocks/>
            </p:cNvGrpSpPr>
            <p:nvPr/>
          </p:nvGrpSpPr>
          <p:grpSpPr bwMode="auto">
            <a:xfrm>
              <a:off x="2000232" y="3500438"/>
              <a:ext cx="2995612" cy="1616075"/>
              <a:chOff x="2113" y="788"/>
              <a:chExt cx="1887" cy="1018"/>
            </a:xfrm>
          </p:grpSpPr>
          <p:grpSp>
            <p:nvGrpSpPr>
              <p:cNvPr id="177" name="Group 6"/>
              <p:cNvGrpSpPr>
                <a:grpSpLocks/>
              </p:cNvGrpSpPr>
              <p:nvPr/>
            </p:nvGrpSpPr>
            <p:grpSpPr bwMode="auto">
              <a:xfrm rot="203311">
                <a:off x="2637" y="790"/>
                <a:ext cx="545" cy="365"/>
                <a:chOff x="1888" y="3216"/>
                <a:chExt cx="848" cy="768"/>
              </a:xfrm>
            </p:grpSpPr>
            <p:grpSp>
              <p:nvGrpSpPr>
                <p:cNvPr id="255" name="Group 7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58" name="Freeform 8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9" name="Freeform 9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0" name="Freeform 10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6" name="Line 11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7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8" name="Group 13"/>
              <p:cNvGrpSpPr>
                <a:grpSpLocks/>
              </p:cNvGrpSpPr>
              <p:nvPr/>
            </p:nvGrpSpPr>
            <p:grpSpPr bwMode="auto">
              <a:xfrm rot="203311">
                <a:off x="2365" y="955"/>
                <a:ext cx="545" cy="365"/>
                <a:chOff x="1888" y="3216"/>
                <a:chExt cx="848" cy="768"/>
              </a:xfrm>
            </p:grpSpPr>
            <p:grpSp>
              <p:nvGrpSpPr>
                <p:cNvPr id="249" name="Group 14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52" name="Freeform 15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3" name="Freeform 16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4" name="Freeform 17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0" name="Line 18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1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9" name="Group 20"/>
              <p:cNvGrpSpPr>
                <a:grpSpLocks/>
              </p:cNvGrpSpPr>
              <p:nvPr/>
            </p:nvGrpSpPr>
            <p:grpSpPr bwMode="auto">
              <a:xfrm rot="203311">
                <a:off x="2917" y="900"/>
                <a:ext cx="545" cy="365"/>
                <a:chOff x="1888" y="3216"/>
                <a:chExt cx="848" cy="768"/>
              </a:xfrm>
            </p:grpSpPr>
            <p:grpSp>
              <p:nvGrpSpPr>
                <p:cNvPr id="243" name="Group 21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46" name="Freeform 22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7" name="Freeform 23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8" name="Freeform 24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44" name="Line 25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5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0" name="Group 27"/>
              <p:cNvGrpSpPr>
                <a:grpSpLocks/>
              </p:cNvGrpSpPr>
              <p:nvPr/>
            </p:nvGrpSpPr>
            <p:grpSpPr bwMode="auto">
              <a:xfrm rot="203311">
                <a:off x="2649" y="1065"/>
                <a:ext cx="545" cy="365"/>
                <a:chOff x="1888" y="3216"/>
                <a:chExt cx="848" cy="768"/>
              </a:xfrm>
            </p:grpSpPr>
            <p:grpSp>
              <p:nvGrpSpPr>
                <p:cNvPr id="237" name="Group 28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40" name="Freeform 29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1" name="Freeform 30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2" name="Freeform 31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38" name="Line 32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9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1" name="Group 34"/>
              <p:cNvGrpSpPr>
                <a:grpSpLocks/>
              </p:cNvGrpSpPr>
              <p:nvPr/>
            </p:nvGrpSpPr>
            <p:grpSpPr bwMode="auto">
              <a:xfrm rot="203311">
                <a:off x="3178" y="1009"/>
                <a:ext cx="545" cy="366"/>
                <a:chOff x="1888" y="3216"/>
                <a:chExt cx="848" cy="768"/>
              </a:xfrm>
            </p:grpSpPr>
            <p:grpSp>
              <p:nvGrpSpPr>
                <p:cNvPr id="231" name="Group 35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34" name="Freeform 36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5" name="Freeform 37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6" name="Freeform 38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32" name="Line 39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3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2" name="Group 41"/>
              <p:cNvGrpSpPr>
                <a:grpSpLocks/>
              </p:cNvGrpSpPr>
              <p:nvPr/>
            </p:nvGrpSpPr>
            <p:grpSpPr bwMode="auto">
              <a:xfrm rot="203311">
                <a:off x="2910" y="1174"/>
                <a:ext cx="545" cy="365"/>
                <a:chOff x="1888" y="3216"/>
                <a:chExt cx="848" cy="768"/>
              </a:xfrm>
            </p:grpSpPr>
            <p:grpSp>
              <p:nvGrpSpPr>
                <p:cNvPr id="225" name="Group 42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28" name="Freeform 43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9" name="Freeform 44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0" name="Freeform 45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26" name="Line 46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3" name="Group 48"/>
              <p:cNvGrpSpPr>
                <a:grpSpLocks/>
              </p:cNvGrpSpPr>
              <p:nvPr/>
            </p:nvGrpSpPr>
            <p:grpSpPr bwMode="auto">
              <a:xfrm rot="203311">
                <a:off x="3459" y="1119"/>
                <a:ext cx="545" cy="365"/>
                <a:chOff x="1888" y="3216"/>
                <a:chExt cx="848" cy="768"/>
              </a:xfrm>
            </p:grpSpPr>
            <p:grpSp>
              <p:nvGrpSpPr>
                <p:cNvPr id="219" name="Group 49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22" name="Freeform 50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3" name="Freeform 51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4" name="Freeform 52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20" name="Line 53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1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" name="Group 55"/>
              <p:cNvGrpSpPr>
                <a:grpSpLocks/>
              </p:cNvGrpSpPr>
              <p:nvPr/>
            </p:nvGrpSpPr>
            <p:grpSpPr bwMode="auto">
              <a:xfrm rot="203311">
                <a:off x="3191" y="1284"/>
                <a:ext cx="545" cy="365"/>
                <a:chOff x="1888" y="3216"/>
                <a:chExt cx="848" cy="768"/>
              </a:xfrm>
            </p:grpSpPr>
            <p:grpSp>
              <p:nvGrpSpPr>
                <p:cNvPr id="213" name="Group 56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16" name="Freeform 57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7" name="Freeform 58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8" name="Freeform 59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14" name="Line 60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5" name="Group 62"/>
              <p:cNvGrpSpPr>
                <a:grpSpLocks/>
              </p:cNvGrpSpPr>
              <p:nvPr/>
            </p:nvGrpSpPr>
            <p:grpSpPr bwMode="auto">
              <a:xfrm rot="203311">
                <a:off x="2116" y="1112"/>
                <a:ext cx="545" cy="366"/>
                <a:chOff x="1888" y="3216"/>
                <a:chExt cx="848" cy="768"/>
              </a:xfrm>
            </p:grpSpPr>
            <p:grpSp>
              <p:nvGrpSpPr>
                <p:cNvPr id="207" name="Group 63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10" name="Freeform 64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1" name="Freeform 65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2" name="Freeform 66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08" name="Line 67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6" name="Group 69"/>
              <p:cNvGrpSpPr>
                <a:grpSpLocks/>
              </p:cNvGrpSpPr>
              <p:nvPr/>
            </p:nvGrpSpPr>
            <p:grpSpPr bwMode="auto">
              <a:xfrm rot="203311">
                <a:off x="2394" y="1223"/>
                <a:ext cx="545" cy="366"/>
                <a:chOff x="1888" y="3216"/>
                <a:chExt cx="848" cy="768"/>
              </a:xfrm>
            </p:grpSpPr>
            <p:grpSp>
              <p:nvGrpSpPr>
                <p:cNvPr id="201" name="Group 70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04" name="Freeform 71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" name="Freeform 72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" name="Freeform 73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02" name="Line 74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3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7" name="Group 76"/>
              <p:cNvGrpSpPr>
                <a:grpSpLocks/>
              </p:cNvGrpSpPr>
              <p:nvPr/>
            </p:nvGrpSpPr>
            <p:grpSpPr bwMode="auto">
              <a:xfrm rot="203311">
                <a:off x="2657" y="1332"/>
                <a:ext cx="545" cy="365"/>
                <a:chOff x="1888" y="3216"/>
                <a:chExt cx="848" cy="768"/>
              </a:xfrm>
            </p:grpSpPr>
            <p:grpSp>
              <p:nvGrpSpPr>
                <p:cNvPr id="195" name="Group 77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198" name="Freeform 78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9" name="Freeform 79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0" name="Freeform 80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96" name="Line 81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7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8" name="Group 83"/>
              <p:cNvGrpSpPr>
                <a:grpSpLocks/>
              </p:cNvGrpSpPr>
              <p:nvPr/>
            </p:nvGrpSpPr>
            <p:grpSpPr bwMode="auto">
              <a:xfrm rot="203311">
                <a:off x="2935" y="1442"/>
                <a:ext cx="545" cy="366"/>
                <a:chOff x="1888" y="3216"/>
                <a:chExt cx="848" cy="768"/>
              </a:xfrm>
            </p:grpSpPr>
            <p:grpSp>
              <p:nvGrpSpPr>
                <p:cNvPr id="189" name="Group 84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192" name="Freeform 85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3" name="Freeform 86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4" name="Freeform 87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90" name="Line 88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61" name="Group 5"/>
            <p:cNvGrpSpPr>
              <a:grpSpLocks/>
            </p:cNvGrpSpPr>
            <p:nvPr/>
          </p:nvGrpSpPr>
          <p:grpSpPr bwMode="auto">
            <a:xfrm>
              <a:off x="714348" y="4286256"/>
              <a:ext cx="2995612" cy="1616075"/>
              <a:chOff x="2113" y="788"/>
              <a:chExt cx="1887" cy="1018"/>
            </a:xfrm>
          </p:grpSpPr>
          <p:grpSp>
            <p:nvGrpSpPr>
              <p:cNvPr id="262" name="Group 6"/>
              <p:cNvGrpSpPr>
                <a:grpSpLocks/>
              </p:cNvGrpSpPr>
              <p:nvPr/>
            </p:nvGrpSpPr>
            <p:grpSpPr bwMode="auto">
              <a:xfrm rot="203311">
                <a:off x="2637" y="790"/>
                <a:ext cx="545" cy="365"/>
                <a:chOff x="1888" y="3216"/>
                <a:chExt cx="848" cy="768"/>
              </a:xfrm>
            </p:grpSpPr>
            <p:grpSp>
              <p:nvGrpSpPr>
                <p:cNvPr id="340" name="Group 7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343" name="Freeform 8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4" name="Freeform 9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5" name="Freeform 10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41" name="Line 11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2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3" name="Group 13"/>
              <p:cNvGrpSpPr>
                <a:grpSpLocks/>
              </p:cNvGrpSpPr>
              <p:nvPr/>
            </p:nvGrpSpPr>
            <p:grpSpPr bwMode="auto">
              <a:xfrm rot="203311">
                <a:off x="2365" y="955"/>
                <a:ext cx="545" cy="365"/>
                <a:chOff x="1888" y="3216"/>
                <a:chExt cx="848" cy="768"/>
              </a:xfrm>
            </p:grpSpPr>
            <p:grpSp>
              <p:nvGrpSpPr>
                <p:cNvPr id="334" name="Group 14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337" name="Freeform 15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8" name="Freeform 16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9" name="Freeform 17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35" name="Line 18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6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4" name="Group 20"/>
              <p:cNvGrpSpPr>
                <a:grpSpLocks/>
              </p:cNvGrpSpPr>
              <p:nvPr/>
            </p:nvGrpSpPr>
            <p:grpSpPr bwMode="auto">
              <a:xfrm rot="203311">
                <a:off x="2917" y="900"/>
                <a:ext cx="545" cy="365"/>
                <a:chOff x="1888" y="3216"/>
                <a:chExt cx="848" cy="768"/>
              </a:xfrm>
            </p:grpSpPr>
            <p:grpSp>
              <p:nvGrpSpPr>
                <p:cNvPr id="328" name="Group 21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331" name="Freeform 22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2" name="Freeform 23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3" name="Freeform 24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29" name="Line 25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5" name="Group 27"/>
              <p:cNvGrpSpPr>
                <a:grpSpLocks/>
              </p:cNvGrpSpPr>
              <p:nvPr/>
            </p:nvGrpSpPr>
            <p:grpSpPr bwMode="auto">
              <a:xfrm rot="203311">
                <a:off x="2649" y="1065"/>
                <a:ext cx="545" cy="365"/>
                <a:chOff x="1888" y="3216"/>
                <a:chExt cx="848" cy="768"/>
              </a:xfrm>
            </p:grpSpPr>
            <p:grpSp>
              <p:nvGrpSpPr>
                <p:cNvPr id="322" name="Group 28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325" name="Freeform 29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6" name="Freeform 30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7" name="Freeform 31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23" name="Line 32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4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" name="Group 34"/>
              <p:cNvGrpSpPr>
                <a:grpSpLocks/>
              </p:cNvGrpSpPr>
              <p:nvPr/>
            </p:nvGrpSpPr>
            <p:grpSpPr bwMode="auto">
              <a:xfrm rot="203311">
                <a:off x="3178" y="1009"/>
                <a:ext cx="545" cy="366"/>
                <a:chOff x="1888" y="3216"/>
                <a:chExt cx="848" cy="768"/>
              </a:xfrm>
            </p:grpSpPr>
            <p:grpSp>
              <p:nvGrpSpPr>
                <p:cNvPr id="316" name="Group 35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319" name="Freeform 36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0" name="Freeform 37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1" name="Freeform 38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7" name="Line 39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7" name="Group 41"/>
              <p:cNvGrpSpPr>
                <a:grpSpLocks/>
              </p:cNvGrpSpPr>
              <p:nvPr/>
            </p:nvGrpSpPr>
            <p:grpSpPr bwMode="auto">
              <a:xfrm rot="203311">
                <a:off x="2910" y="1174"/>
                <a:ext cx="545" cy="365"/>
                <a:chOff x="1888" y="3216"/>
                <a:chExt cx="848" cy="768"/>
              </a:xfrm>
            </p:grpSpPr>
            <p:grpSp>
              <p:nvGrpSpPr>
                <p:cNvPr id="310" name="Group 42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313" name="Freeform 43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4" name="Freeform 44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5" name="Freeform 45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1" name="Line 46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8" name="Group 48"/>
              <p:cNvGrpSpPr>
                <a:grpSpLocks/>
              </p:cNvGrpSpPr>
              <p:nvPr/>
            </p:nvGrpSpPr>
            <p:grpSpPr bwMode="auto">
              <a:xfrm rot="203311">
                <a:off x="3459" y="1119"/>
                <a:ext cx="545" cy="365"/>
                <a:chOff x="1888" y="3216"/>
                <a:chExt cx="848" cy="768"/>
              </a:xfrm>
            </p:grpSpPr>
            <p:grpSp>
              <p:nvGrpSpPr>
                <p:cNvPr id="304" name="Group 49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307" name="Freeform 50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8" name="Freeform 51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9" name="Freeform 52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05" name="Line 53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6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9" name="Group 55"/>
              <p:cNvGrpSpPr>
                <a:grpSpLocks/>
              </p:cNvGrpSpPr>
              <p:nvPr/>
            </p:nvGrpSpPr>
            <p:grpSpPr bwMode="auto">
              <a:xfrm rot="203311">
                <a:off x="3191" y="1284"/>
                <a:ext cx="545" cy="365"/>
                <a:chOff x="1888" y="3216"/>
                <a:chExt cx="848" cy="768"/>
              </a:xfrm>
            </p:grpSpPr>
            <p:grpSp>
              <p:nvGrpSpPr>
                <p:cNvPr id="298" name="Group 56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301" name="Freeform 57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2" name="Freeform 58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3" name="Freeform 59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99" name="Line 60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0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70" name="Group 62"/>
              <p:cNvGrpSpPr>
                <a:grpSpLocks/>
              </p:cNvGrpSpPr>
              <p:nvPr/>
            </p:nvGrpSpPr>
            <p:grpSpPr bwMode="auto">
              <a:xfrm rot="203311">
                <a:off x="2116" y="1112"/>
                <a:ext cx="545" cy="366"/>
                <a:chOff x="1888" y="3216"/>
                <a:chExt cx="848" cy="768"/>
              </a:xfrm>
            </p:grpSpPr>
            <p:grpSp>
              <p:nvGrpSpPr>
                <p:cNvPr id="292" name="Group 63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95" name="Freeform 64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6" name="Freeform 65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" name="Freeform 66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93" name="Line 67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4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71" name="Group 69"/>
              <p:cNvGrpSpPr>
                <a:grpSpLocks/>
              </p:cNvGrpSpPr>
              <p:nvPr/>
            </p:nvGrpSpPr>
            <p:grpSpPr bwMode="auto">
              <a:xfrm rot="203311">
                <a:off x="2394" y="1223"/>
                <a:ext cx="545" cy="366"/>
                <a:chOff x="1888" y="3216"/>
                <a:chExt cx="848" cy="768"/>
              </a:xfrm>
            </p:grpSpPr>
            <p:grpSp>
              <p:nvGrpSpPr>
                <p:cNvPr id="286" name="Group 70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89" name="Freeform 71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0" name="Freeform 72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1" name="Freeform 73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87" name="Line 74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8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72" name="Group 76"/>
              <p:cNvGrpSpPr>
                <a:grpSpLocks/>
              </p:cNvGrpSpPr>
              <p:nvPr/>
            </p:nvGrpSpPr>
            <p:grpSpPr bwMode="auto">
              <a:xfrm rot="203311">
                <a:off x="2657" y="1332"/>
                <a:ext cx="545" cy="365"/>
                <a:chOff x="1888" y="3216"/>
                <a:chExt cx="848" cy="768"/>
              </a:xfrm>
            </p:grpSpPr>
            <p:grpSp>
              <p:nvGrpSpPr>
                <p:cNvPr id="280" name="Group 77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83" name="Freeform 78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4" name="Freeform 79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5" name="Freeform 80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81" name="Line 81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2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73" name="Group 83"/>
              <p:cNvGrpSpPr>
                <a:grpSpLocks/>
              </p:cNvGrpSpPr>
              <p:nvPr/>
            </p:nvGrpSpPr>
            <p:grpSpPr bwMode="auto">
              <a:xfrm rot="203311">
                <a:off x="2935" y="1442"/>
                <a:ext cx="545" cy="366"/>
                <a:chOff x="1888" y="3216"/>
                <a:chExt cx="848" cy="768"/>
              </a:xfrm>
            </p:grpSpPr>
            <p:grpSp>
              <p:nvGrpSpPr>
                <p:cNvPr id="274" name="Group 84"/>
                <p:cNvGrpSpPr>
                  <a:grpSpLocks/>
                </p:cNvGrpSpPr>
                <p:nvPr/>
              </p:nvGrpSpPr>
              <p:grpSpPr bwMode="auto">
                <a:xfrm>
                  <a:off x="1888" y="3216"/>
                  <a:ext cx="848" cy="768"/>
                  <a:chOff x="1888" y="3224"/>
                  <a:chExt cx="848" cy="768"/>
                </a:xfrm>
              </p:grpSpPr>
              <p:sp>
                <p:nvSpPr>
                  <p:cNvPr id="277" name="Freeform 85"/>
                  <p:cNvSpPr>
                    <a:spLocks/>
                  </p:cNvSpPr>
                  <p:nvPr/>
                </p:nvSpPr>
                <p:spPr bwMode="auto">
                  <a:xfrm>
                    <a:off x="2336" y="3432"/>
                    <a:ext cx="400" cy="560"/>
                  </a:xfrm>
                  <a:custGeom>
                    <a:avLst/>
                    <a:gdLst>
                      <a:gd name="T0" fmla="*/ 0 w 400"/>
                      <a:gd name="T1" fmla="*/ 560 h 560"/>
                      <a:gd name="T2" fmla="*/ 400 w 400"/>
                      <a:gd name="T3" fmla="*/ 176 h 560"/>
                      <a:gd name="T4" fmla="*/ 384 w 400"/>
                      <a:gd name="T5" fmla="*/ 0 h 560"/>
                      <a:gd name="T6" fmla="*/ 16 w 400"/>
                      <a:gd name="T7" fmla="*/ 352 h 560"/>
                      <a:gd name="T8" fmla="*/ 0 w 400"/>
                      <a:gd name="T9" fmla="*/ 368 h 560"/>
                      <a:gd name="T10" fmla="*/ 0 w 400"/>
                      <a:gd name="T11" fmla="*/ 560 h 5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560"/>
                      <a:gd name="T20" fmla="*/ 400 w 400"/>
                      <a:gd name="T21" fmla="*/ 560 h 5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560">
                        <a:moveTo>
                          <a:pt x="0" y="560"/>
                        </a:moveTo>
                        <a:lnTo>
                          <a:pt x="400" y="176"/>
                        </a:lnTo>
                        <a:lnTo>
                          <a:pt x="384" y="0"/>
                        </a:lnTo>
                        <a:lnTo>
                          <a:pt x="16" y="352"/>
                        </a:lnTo>
                        <a:lnTo>
                          <a:pt x="0" y="368"/>
                        </a:lnTo>
                        <a:lnTo>
                          <a:pt x="0" y="560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8" name="Freeform 86"/>
                  <p:cNvSpPr>
                    <a:spLocks/>
                  </p:cNvSpPr>
                  <p:nvPr/>
                </p:nvSpPr>
                <p:spPr bwMode="auto">
                  <a:xfrm>
                    <a:off x="1888" y="3592"/>
                    <a:ext cx="448" cy="384"/>
                  </a:xfrm>
                  <a:custGeom>
                    <a:avLst/>
                    <a:gdLst>
                      <a:gd name="T0" fmla="*/ 448 w 448"/>
                      <a:gd name="T1" fmla="*/ 384 h 384"/>
                      <a:gd name="T2" fmla="*/ 448 w 448"/>
                      <a:gd name="T3" fmla="*/ 192 h 384"/>
                      <a:gd name="T4" fmla="*/ 0 w 448"/>
                      <a:gd name="T5" fmla="*/ 0 h 384"/>
                      <a:gd name="T6" fmla="*/ 0 w 448"/>
                      <a:gd name="T7" fmla="*/ 192 h 384"/>
                      <a:gd name="T8" fmla="*/ 448 w 448"/>
                      <a:gd name="T9" fmla="*/ 384 h 3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8"/>
                      <a:gd name="T16" fmla="*/ 0 h 384"/>
                      <a:gd name="T17" fmla="*/ 448 w 448"/>
                      <a:gd name="T18" fmla="*/ 384 h 3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8" h="384">
                        <a:moveTo>
                          <a:pt x="448" y="384"/>
                        </a:moveTo>
                        <a:lnTo>
                          <a:pt x="448" y="192"/>
                        </a:lnTo>
                        <a:lnTo>
                          <a:pt x="0" y="0"/>
                        </a:lnTo>
                        <a:lnTo>
                          <a:pt x="0" y="192"/>
                        </a:lnTo>
                        <a:lnTo>
                          <a:pt x="448" y="38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9" name="Freeform 87"/>
                  <p:cNvSpPr>
                    <a:spLocks/>
                  </p:cNvSpPr>
                  <p:nvPr/>
                </p:nvSpPr>
                <p:spPr bwMode="auto">
                  <a:xfrm>
                    <a:off x="1888" y="3224"/>
                    <a:ext cx="832" cy="560"/>
                  </a:xfrm>
                  <a:custGeom>
                    <a:avLst/>
                    <a:gdLst>
                      <a:gd name="T0" fmla="*/ 832 w 832"/>
                      <a:gd name="T1" fmla="*/ 192 h 560"/>
                      <a:gd name="T2" fmla="*/ 400 w 832"/>
                      <a:gd name="T3" fmla="*/ 0 h 560"/>
                      <a:gd name="T4" fmla="*/ 0 w 832"/>
                      <a:gd name="T5" fmla="*/ 368 h 560"/>
                      <a:gd name="T6" fmla="*/ 448 w 832"/>
                      <a:gd name="T7" fmla="*/ 560 h 560"/>
                      <a:gd name="T8" fmla="*/ 832 w 832"/>
                      <a:gd name="T9" fmla="*/ 192 h 5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2"/>
                      <a:gd name="T16" fmla="*/ 0 h 560"/>
                      <a:gd name="T17" fmla="*/ 832 w 832"/>
                      <a:gd name="T18" fmla="*/ 560 h 5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2" h="560">
                        <a:moveTo>
                          <a:pt x="832" y="192"/>
                        </a:moveTo>
                        <a:lnTo>
                          <a:pt x="400" y="0"/>
                        </a:lnTo>
                        <a:lnTo>
                          <a:pt x="0" y="368"/>
                        </a:lnTo>
                        <a:lnTo>
                          <a:pt x="448" y="560"/>
                        </a:lnTo>
                        <a:lnTo>
                          <a:pt x="832" y="192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A50021"/>
                      </a:gs>
                      <a:gs pos="100000">
                        <a:srgbClr val="80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75" name="Line 88"/>
                <p:cNvSpPr>
                  <a:spLocks noChangeShapeType="1"/>
                </p:cNvSpPr>
                <p:nvPr/>
              </p:nvSpPr>
              <p:spPr bwMode="auto">
                <a:xfrm>
                  <a:off x="2336" y="376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2336" y="3416"/>
                  <a:ext cx="384" cy="3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36" name="TextBox 835"/>
          <p:cNvSpPr txBox="1"/>
          <p:nvPr/>
        </p:nvSpPr>
        <p:spPr>
          <a:xfrm rot="18666182">
            <a:off x="299759" y="1205869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шоколад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" grpId="0"/>
      <p:bldP spid="8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3857620" y="2135111"/>
            <a:ext cx="1368425" cy="1636713"/>
          </a:xfrm>
          <a:prstGeom prst="triangle">
            <a:avLst>
              <a:gd name="adj" fmla="val 48144"/>
            </a:avLst>
          </a:prstGeom>
          <a:gradFill rotWithShape="1">
            <a:gsLst>
              <a:gs pos="0">
                <a:srgbClr val="66FFFF"/>
              </a:gs>
              <a:gs pos="50000">
                <a:srgbClr val="00CCFF"/>
              </a:gs>
              <a:gs pos="100000">
                <a:srgbClr val="66FFF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571472" y="1492169"/>
            <a:ext cx="8077200" cy="1219200"/>
            <a:chOff x="288" y="2736"/>
            <a:chExt cx="5088" cy="768"/>
          </a:xfrm>
        </p:grpSpPr>
        <p:grpSp>
          <p:nvGrpSpPr>
            <p:cNvPr id="96" name="Group 5"/>
            <p:cNvGrpSpPr>
              <a:grpSpLocks/>
            </p:cNvGrpSpPr>
            <p:nvPr/>
          </p:nvGrpSpPr>
          <p:grpSpPr bwMode="auto">
            <a:xfrm>
              <a:off x="288" y="2736"/>
              <a:ext cx="2256" cy="768"/>
              <a:chOff x="240" y="2736"/>
              <a:chExt cx="2256" cy="768"/>
            </a:xfrm>
          </p:grpSpPr>
          <p:sp>
            <p:nvSpPr>
              <p:cNvPr id="101" name="AutoShape 6"/>
              <p:cNvSpPr>
                <a:spLocks noChangeArrowheads="1"/>
              </p:cNvSpPr>
              <p:nvPr/>
            </p:nvSpPr>
            <p:spPr bwMode="auto">
              <a:xfrm rot="5400000">
                <a:off x="1080" y="2088"/>
                <a:ext cx="576" cy="2256"/>
              </a:xfrm>
              <a:prstGeom prst="flowChartDelay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" name="Oval 7"/>
              <p:cNvSpPr>
                <a:spLocks noChangeArrowheads="1"/>
              </p:cNvSpPr>
              <p:nvPr/>
            </p:nvSpPr>
            <p:spPr bwMode="auto">
              <a:xfrm>
                <a:off x="240" y="2736"/>
                <a:ext cx="2256" cy="43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rgbClr val="0099FF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7" name="Group 8"/>
            <p:cNvGrpSpPr>
              <a:grpSpLocks/>
            </p:cNvGrpSpPr>
            <p:nvPr/>
          </p:nvGrpSpPr>
          <p:grpSpPr bwMode="auto">
            <a:xfrm>
              <a:off x="3120" y="2736"/>
              <a:ext cx="2256" cy="768"/>
              <a:chOff x="240" y="2736"/>
              <a:chExt cx="2256" cy="768"/>
            </a:xfrm>
          </p:grpSpPr>
          <p:sp>
            <p:nvSpPr>
              <p:cNvPr id="99" name="AutoShape 9"/>
              <p:cNvSpPr>
                <a:spLocks noChangeArrowheads="1"/>
              </p:cNvSpPr>
              <p:nvPr/>
            </p:nvSpPr>
            <p:spPr bwMode="auto">
              <a:xfrm rot="5400000">
                <a:off x="1080" y="2088"/>
                <a:ext cx="576" cy="2256"/>
              </a:xfrm>
              <a:prstGeom prst="flowChartDelay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" name="Oval 10"/>
              <p:cNvSpPr>
                <a:spLocks noChangeArrowheads="1"/>
              </p:cNvSpPr>
              <p:nvPr/>
            </p:nvSpPr>
            <p:spPr bwMode="auto">
              <a:xfrm>
                <a:off x="240" y="2736"/>
                <a:ext cx="2256" cy="43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rgbClr val="0099FF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8" name="AutoShape 11"/>
            <p:cNvSpPr>
              <a:spLocks noChangeArrowheads="1"/>
            </p:cNvSpPr>
            <p:nvPr/>
          </p:nvSpPr>
          <p:spPr bwMode="auto">
            <a:xfrm>
              <a:off x="2448" y="2976"/>
              <a:ext cx="672" cy="192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chemeClr val="accent2"/>
              </a:solidFill>
              <a:miter lim="800000"/>
              <a:headEnd type="none" w="lg" len="lg"/>
              <a:tailEnd type="none" w="lg" len="lg"/>
            </a:ln>
            <a:scene3d>
              <a:camera prst="legacyObliqueTopRight">
                <a:rot lat="0" lon="20999991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7" name="Group 1132"/>
          <p:cNvGrpSpPr>
            <a:grpSpLocks/>
          </p:cNvGrpSpPr>
          <p:nvPr/>
        </p:nvGrpSpPr>
        <p:grpSpPr bwMode="auto">
          <a:xfrm rot="2853035">
            <a:off x="408700" y="845734"/>
            <a:ext cx="1379080" cy="1026162"/>
            <a:chOff x="2506" y="1576"/>
            <a:chExt cx="704" cy="508"/>
          </a:xfrm>
        </p:grpSpPr>
        <p:sp>
          <p:nvSpPr>
            <p:cNvPr id="8" name="Freeform 1133"/>
            <p:cNvSpPr>
              <a:spLocks/>
            </p:cNvSpPr>
            <p:nvPr/>
          </p:nvSpPr>
          <p:spPr bwMode="auto">
            <a:xfrm rot="17550579" flipH="1">
              <a:off x="2748" y="1622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134"/>
            <p:cNvSpPr>
              <a:spLocks/>
            </p:cNvSpPr>
            <p:nvPr/>
          </p:nvSpPr>
          <p:spPr bwMode="auto">
            <a:xfrm rot="-4049421">
              <a:off x="2781" y="1747"/>
              <a:ext cx="296" cy="258"/>
            </a:xfrm>
            <a:custGeom>
              <a:avLst/>
              <a:gdLst>
                <a:gd name="T0" fmla="*/ 209 w 288"/>
                <a:gd name="T1" fmla="*/ 82 h 218"/>
                <a:gd name="T2" fmla="*/ 48 w 288"/>
                <a:gd name="T3" fmla="*/ 18 h 218"/>
                <a:gd name="T4" fmla="*/ 4 w 288"/>
                <a:gd name="T5" fmla="*/ 191 h 218"/>
                <a:gd name="T6" fmla="*/ 76 w 288"/>
                <a:gd name="T7" fmla="*/ 379 h 218"/>
                <a:gd name="T8" fmla="*/ 281 w 288"/>
                <a:gd name="T9" fmla="*/ 409 h 218"/>
                <a:gd name="T10" fmla="*/ 317 w 288"/>
                <a:gd name="T11" fmla="*/ 269 h 218"/>
                <a:gd name="T12" fmla="*/ 209 w 288"/>
                <a:gd name="T13" fmla="*/ 82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135"/>
            <p:cNvSpPr>
              <a:spLocks/>
            </p:cNvSpPr>
            <p:nvPr/>
          </p:nvSpPr>
          <p:spPr bwMode="auto">
            <a:xfrm rot="17550579" flipH="1">
              <a:off x="3117" y="1922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" name="Group 1136"/>
            <p:cNvGrpSpPr>
              <a:grpSpLocks/>
            </p:cNvGrpSpPr>
            <p:nvPr/>
          </p:nvGrpSpPr>
          <p:grpSpPr bwMode="auto">
            <a:xfrm>
              <a:off x="2509" y="1584"/>
              <a:ext cx="416" cy="252"/>
              <a:chOff x="2509" y="1584"/>
              <a:chExt cx="416" cy="252"/>
            </a:xfrm>
          </p:grpSpPr>
          <p:sp>
            <p:nvSpPr>
              <p:cNvPr id="12" name="Freeform 1137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" name="Group 1138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14" name="Group 1139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20" name="Freeform 1140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" name="Freeform 1141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5" name="Freeform 1142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" name="Freeform 1143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" name="Freeform 1144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" name="Freeform 1145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Freeform 1146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5" name="Group 1132"/>
          <p:cNvGrpSpPr>
            <a:grpSpLocks/>
          </p:cNvGrpSpPr>
          <p:nvPr/>
        </p:nvGrpSpPr>
        <p:grpSpPr bwMode="auto">
          <a:xfrm rot="2853035">
            <a:off x="1368860" y="770614"/>
            <a:ext cx="1379080" cy="1026162"/>
            <a:chOff x="2506" y="1576"/>
            <a:chExt cx="704" cy="508"/>
          </a:xfrm>
        </p:grpSpPr>
        <p:sp>
          <p:nvSpPr>
            <p:cNvPr id="106" name="Freeform 1133"/>
            <p:cNvSpPr>
              <a:spLocks/>
            </p:cNvSpPr>
            <p:nvPr/>
          </p:nvSpPr>
          <p:spPr bwMode="auto">
            <a:xfrm rot="17550579" flipH="1">
              <a:off x="2748" y="1622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1134"/>
            <p:cNvSpPr>
              <a:spLocks/>
            </p:cNvSpPr>
            <p:nvPr/>
          </p:nvSpPr>
          <p:spPr bwMode="auto">
            <a:xfrm rot="-4049421">
              <a:off x="2781" y="1747"/>
              <a:ext cx="296" cy="258"/>
            </a:xfrm>
            <a:custGeom>
              <a:avLst/>
              <a:gdLst>
                <a:gd name="T0" fmla="*/ 209 w 288"/>
                <a:gd name="T1" fmla="*/ 82 h 218"/>
                <a:gd name="T2" fmla="*/ 48 w 288"/>
                <a:gd name="T3" fmla="*/ 18 h 218"/>
                <a:gd name="T4" fmla="*/ 4 w 288"/>
                <a:gd name="T5" fmla="*/ 191 h 218"/>
                <a:gd name="T6" fmla="*/ 76 w 288"/>
                <a:gd name="T7" fmla="*/ 379 h 218"/>
                <a:gd name="T8" fmla="*/ 281 w 288"/>
                <a:gd name="T9" fmla="*/ 409 h 218"/>
                <a:gd name="T10" fmla="*/ 317 w 288"/>
                <a:gd name="T11" fmla="*/ 269 h 218"/>
                <a:gd name="T12" fmla="*/ 209 w 288"/>
                <a:gd name="T13" fmla="*/ 82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1135"/>
            <p:cNvSpPr>
              <a:spLocks/>
            </p:cNvSpPr>
            <p:nvPr/>
          </p:nvSpPr>
          <p:spPr bwMode="auto">
            <a:xfrm rot="17550579" flipH="1">
              <a:off x="3117" y="1922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9" name="Group 1136"/>
            <p:cNvGrpSpPr>
              <a:grpSpLocks/>
            </p:cNvGrpSpPr>
            <p:nvPr/>
          </p:nvGrpSpPr>
          <p:grpSpPr bwMode="auto">
            <a:xfrm>
              <a:off x="2509" y="1584"/>
              <a:ext cx="416" cy="252"/>
              <a:chOff x="2509" y="1584"/>
              <a:chExt cx="416" cy="252"/>
            </a:xfrm>
          </p:grpSpPr>
          <p:sp>
            <p:nvSpPr>
              <p:cNvPr id="110" name="Freeform 1137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11" name="Group 1138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112" name="Group 1139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18" name="Freeform 1140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9" name="Freeform 1141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13" name="Freeform 1142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" name="Freeform 1143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" name="Freeform 1144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" name="Freeform 1145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" name="Freeform 1146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20" name="Group 1132"/>
          <p:cNvGrpSpPr>
            <a:grpSpLocks/>
          </p:cNvGrpSpPr>
          <p:nvPr/>
        </p:nvGrpSpPr>
        <p:grpSpPr bwMode="auto">
          <a:xfrm rot="2853035">
            <a:off x="1898712" y="3499520"/>
            <a:ext cx="1951698" cy="1359156"/>
            <a:chOff x="2506" y="1576"/>
            <a:chExt cx="704" cy="508"/>
          </a:xfrm>
        </p:grpSpPr>
        <p:sp>
          <p:nvSpPr>
            <p:cNvPr id="121" name="Freeform 1133"/>
            <p:cNvSpPr>
              <a:spLocks/>
            </p:cNvSpPr>
            <p:nvPr/>
          </p:nvSpPr>
          <p:spPr bwMode="auto">
            <a:xfrm rot="17550579" flipH="1">
              <a:off x="2748" y="1622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1134"/>
            <p:cNvSpPr>
              <a:spLocks/>
            </p:cNvSpPr>
            <p:nvPr/>
          </p:nvSpPr>
          <p:spPr bwMode="auto">
            <a:xfrm rot="-4049421">
              <a:off x="2781" y="1747"/>
              <a:ext cx="296" cy="258"/>
            </a:xfrm>
            <a:custGeom>
              <a:avLst/>
              <a:gdLst>
                <a:gd name="T0" fmla="*/ 209 w 288"/>
                <a:gd name="T1" fmla="*/ 82 h 218"/>
                <a:gd name="T2" fmla="*/ 48 w 288"/>
                <a:gd name="T3" fmla="*/ 18 h 218"/>
                <a:gd name="T4" fmla="*/ 4 w 288"/>
                <a:gd name="T5" fmla="*/ 191 h 218"/>
                <a:gd name="T6" fmla="*/ 76 w 288"/>
                <a:gd name="T7" fmla="*/ 379 h 218"/>
                <a:gd name="T8" fmla="*/ 281 w 288"/>
                <a:gd name="T9" fmla="*/ 409 h 218"/>
                <a:gd name="T10" fmla="*/ 317 w 288"/>
                <a:gd name="T11" fmla="*/ 269 h 218"/>
                <a:gd name="T12" fmla="*/ 209 w 288"/>
                <a:gd name="T13" fmla="*/ 82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1135"/>
            <p:cNvSpPr>
              <a:spLocks/>
            </p:cNvSpPr>
            <p:nvPr/>
          </p:nvSpPr>
          <p:spPr bwMode="auto">
            <a:xfrm rot="17550579" flipH="1">
              <a:off x="3117" y="1922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4" name="Group 1136"/>
            <p:cNvGrpSpPr>
              <a:grpSpLocks/>
            </p:cNvGrpSpPr>
            <p:nvPr/>
          </p:nvGrpSpPr>
          <p:grpSpPr bwMode="auto">
            <a:xfrm>
              <a:off x="2509" y="1584"/>
              <a:ext cx="416" cy="252"/>
              <a:chOff x="2509" y="1584"/>
              <a:chExt cx="416" cy="252"/>
            </a:xfrm>
          </p:grpSpPr>
          <p:sp>
            <p:nvSpPr>
              <p:cNvPr id="125" name="Freeform 1137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6" name="Group 1138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127" name="Group 1139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33" name="Freeform 1140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4" name="Freeform 1141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8" name="Freeform 1142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" name="Freeform 1143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" name="Freeform 1144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1" name="Freeform 1145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2" name="Freeform 1146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35" name="Group 1132"/>
          <p:cNvGrpSpPr>
            <a:grpSpLocks/>
          </p:cNvGrpSpPr>
          <p:nvPr/>
        </p:nvGrpSpPr>
        <p:grpSpPr bwMode="auto">
          <a:xfrm rot="2853035">
            <a:off x="1868927" y="1127806"/>
            <a:ext cx="1379080" cy="1026162"/>
            <a:chOff x="2506" y="1576"/>
            <a:chExt cx="704" cy="508"/>
          </a:xfrm>
        </p:grpSpPr>
        <p:sp>
          <p:nvSpPr>
            <p:cNvPr id="136" name="Freeform 1133"/>
            <p:cNvSpPr>
              <a:spLocks/>
            </p:cNvSpPr>
            <p:nvPr/>
          </p:nvSpPr>
          <p:spPr bwMode="auto">
            <a:xfrm rot="17550579" flipH="1">
              <a:off x="2748" y="1622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1134"/>
            <p:cNvSpPr>
              <a:spLocks/>
            </p:cNvSpPr>
            <p:nvPr/>
          </p:nvSpPr>
          <p:spPr bwMode="auto">
            <a:xfrm rot="-4049421">
              <a:off x="2781" y="1747"/>
              <a:ext cx="296" cy="258"/>
            </a:xfrm>
            <a:custGeom>
              <a:avLst/>
              <a:gdLst>
                <a:gd name="T0" fmla="*/ 209 w 288"/>
                <a:gd name="T1" fmla="*/ 82 h 218"/>
                <a:gd name="T2" fmla="*/ 48 w 288"/>
                <a:gd name="T3" fmla="*/ 18 h 218"/>
                <a:gd name="T4" fmla="*/ 4 w 288"/>
                <a:gd name="T5" fmla="*/ 191 h 218"/>
                <a:gd name="T6" fmla="*/ 76 w 288"/>
                <a:gd name="T7" fmla="*/ 379 h 218"/>
                <a:gd name="T8" fmla="*/ 281 w 288"/>
                <a:gd name="T9" fmla="*/ 409 h 218"/>
                <a:gd name="T10" fmla="*/ 317 w 288"/>
                <a:gd name="T11" fmla="*/ 269 h 218"/>
                <a:gd name="T12" fmla="*/ 209 w 288"/>
                <a:gd name="T13" fmla="*/ 82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1135"/>
            <p:cNvSpPr>
              <a:spLocks/>
            </p:cNvSpPr>
            <p:nvPr/>
          </p:nvSpPr>
          <p:spPr bwMode="auto">
            <a:xfrm rot="17550579" flipH="1">
              <a:off x="3117" y="1922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9" name="Group 1136"/>
            <p:cNvGrpSpPr>
              <a:grpSpLocks/>
            </p:cNvGrpSpPr>
            <p:nvPr/>
          </p:nvGrpSpPr>
          <p:grpSpPr bwMode="auto">
            <a:xfrm>
              <a:off x="2509" y="1584"/>
              <a:ext cx="416" cy="252"/>
              <a:chOff x="2509" y="1584"/>
              <a:chExt cx="416" cy="252"/>
            </a:xfrm>
          </p:grpSpPr>
          <p:sp>
            <p:nvSpPr>
              <p:cNvPr id="140" name="Freeform 1137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1" name="Group 1138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142" name="Group 1139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48" name="Freeform 1140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9" name="Freeform 1141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43" name="Freeform 1142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" name="Freeform 1143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5" name="Freeform 1144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6" name="Freeform 1145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7" name="Freeform 1146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50" name="Group 1132"/>
          <p:cNvGrpSpPr>
            <a:grpSpLocks/>
          </p:cNvGrpSpPr>
          <p:nvPr/>
        </p:nvGrpSpPr>
        <p:grpSpPr bwMode="auto">
          <a:xfrm rot="2853035">
            <a:off x="868794" y="1270680"/>
            <a:ext cx="1379080" cy="1026162"/>
            <a:chOff x="2506" y="1576"/>
            <a:chExt cx="704" cy="508"/>
          </a:xfrm>
        </p:grpSpPr>
        <p:sp>
          <p:nvSpPr>
            <p:cNvPr id="151" name="Freeform 1133"/>
            <p:cNvSpPr>
              <a:spLocks/>
            </p:cNvSpPr>
            <p:nvPr/>
          </p:nvSpPr>
          <p:spPr bwMode="auto">
            <a:xfrm rot="17550579" flipH="1">
              <a:off x="2748" y="1622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1134"/>
            <p:cNvSpPr>
              <a:spLocks/>
            </p:cNvSpPr>
            <p:nvPr/>
          </p:nvSpPr>
          <p:spPr bwMode="auto">
            <a:xfrm rot="-4049421">
              <a:off x="2781" y="1747"/>
              <a:ext cx="296" cy="258"/>
            </a:xfrm>
            <a:custGeom>
              <a:avLst/>
              <a:gdLst>
                <a:gd name="T0" fmla="*/ 209 w 288"/>
                <a:gd name="T1" fmla="*/ 82 h 218"/>
                <a:gd name="T2" fmla="*/ 48 w 288"/>
                <a:gd name="T3" fmla="*/ 18 h 218"/>
                <a:gd name="T4" fmla="*/ 4 w 288"/>
                <a:gd name="T5" fmla="*/ 191 h 218"/>
                <a:gd name="T6" fmla="*/ 76 w 288"/>
                <a:gd name="T7" fmla="*/ 379 h 218"/>
                <a:gd name="T8" fmla="*/ 281 w 288"/>
                <a:gd name="T9" fmla="*/ 409 h 218"/>
                <a:gd name="T10" fmla="*/ 317 w 288"/>
                <a:gd name="T11" fmla="*/ 269 h 218"/>
                <a:gd name="T12" fmla="*/ 209 w 288"/>
                <a:gd name="T13" fmla="*/ 82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1135"/>
            <p:cNvSpPr>
              <a:spLocks/>
            </p:cNvSpPr>
            <p:nvPr/>
          </p:nvSpPr>
          <p:spPr bwMode="auto">
            <a:xfrm rot="17550579" flipH="1">
              <a:off x="3117" y="1922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4" name="Group 1136"/>
            <p:cNvGrpSpPr>
              <a:grpSpLocks/>
            </p:cNvGrpSpPr>
            <p:nvPr/>
          </p:nvGrpSpPr>
          <p:grpSpPr bwMode="auto">
            <a:xfrm>
              <a:off x="2509" y="1584"/>
              <a:ext cx="416" cy="252"/>
              <a:chOff x="2509" y="1584"/>
              <a:chExt cx="416" cy="252"/>
            </a:xfrm>
          </p:grpSpPr>
          <p:sp>
            <p:nvSpPr>
              <p:cNvPr id="155" name="Freeform 1137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56" name="Group 1138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157" name="Group 1139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63" name="Freeform 1140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" name="Freeform 1141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58" name="Freeform 1142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9" name="Freeform 1143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0" name="Freeform 1144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" name="Freeform 1145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2" name="Freeform 1146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67" name="Group 65"/>
          <p:cNvGrpSpPr>
            <a:grpSpLocks/>
          </p:cNvGrpSpPr>
          <p:nvPr/>
        </p:nvGrpSpPr>
        <p:grpSpPr bwMode="auto">
          <a:xfrm>
            <a:off x="6286512" y="928670"/>
            <a:ext cx="1285884" cy="1214446"/>
            <a:chOff x="184" y="2655"/>
            <a:chExt cx="1070" cy="957"/>
          </a:xfrm>
        </p:grpSpPr>
        <p:grpSp>
          <p:nvGrpSpPr>
            <p:cNvPr id="168" name="Group 66"/>
            <p:cNvGrpSpPr>
              <a:grpSpLocks/>
            </p:cNvGrpSpPr>
            <p:nvPr/>
          </p:nvGrpSpPr>
          <p:grpSpPr bwMode="auto">
            <a:xfrm>
              <a:off x="184" y="2877"/>
              <a:ext cx="1070" cy="735"/>
              <a:chOff x="184" y="2877"/>
              <a:chExt cx="1070" cy="735"/>
            </a:xfrm>
          </p:grpSpPr>
          <p:sp>
            <p:nvSpPr>
              <p:cNvPr id="176" name="Line 67"/>
              <p:cNvSpPr>
                <a:spLocks noChangeShapeType="1"/>
              </p:cNvSpPr>
              <p:nvPr/>
            </p:nvSpPr>
            <p:spPr bwMode="auto">
              <a:xfrm>
                <a:off x="385" y="3612"/>
                <a:ext cx="6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68"/>
              <p:cNvSpPr>
                <a:spLocks/>
              </p:cNvSpPr>
              <p:nvPr/>
            </p:nvSpPr>
            <p:spPr bwMode="auto">
              <a:xfrm>
                <a:off x="184" y="2877"/>
                <a:ext cx="1070" cy="735"/>
              </a:xfrm>
              <a:custGeom>
                <a:avLst/>
                <a:gdLst>
                  <a:gd name="T0" fmla="*/ 836 w 1070"/>
                  <a:gd name="T1" fmla="*/ 735 h 735"/>
                  <a:gd name="T2" fmla="*/ 1018 w 1070"/>
                  <a:gd name="T3" fmla="*/ 508 h 735"/>
                  <a:gd name="T4" fmla="*/ 1040 w 1070"/>
                  <a:gd name="T5" fmla="*/ 251 h 735"/>
                  <a:gd name="T6" fmla="*/ 836 w 1070"/>
                  <a:gd name="T7" fmla="*/ 54 h 735"/>
                  <a:gd name="T8" fmla="*/ 428 w 1070"/>
                  <a:gd name="T9" fmla="*/ 9 h 735"/>
                  <a:gd name="T10" fmla="*/ 144 w 1070"/>
                  <a:gd name="T11" fmla="*/ 107 h 735"/>
                  <a:gd name="T12" fmla="*/ 16 w 1070"/>
                  <a:gd name="T13" fmla="*/ 275 h 735"/>
                  <a:gd name="T14" fmla="*/ 48 w 1070"/>
                  <a:gd name="T15" fmla="*/ 515 h 735"/>
                  <a:gd name="T16" fmla="*/ 201 w 1070"/>
                  <a:gd name="T17" fmla="*/ 735 h 7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70"/>
                  <a:gd name="T28" fmla="*/ 0 h 735"/>
                  <a:gd name="T29" fmla="*/ 1070 w 1070"/>
                  <a:gd name="T30" fmla="*/ 735 h 7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70" h="735">
                    <a:moveTo>
                      <a:pt x="836" y="735"/>
                    </a:moveTo>
                    <a:cubicBezTo>
                      <a:pt x="912" y="667"/>
                      <a:pt x="984" y="589"/>
                      <a:pt x="1018" y="508"/>
                    </a:cubicBezTo>
                    <a:cubicBezTo>
                      <a:pt x="1052" y="427"/>
                      <a:pt x="1070" y="327"/>
                      <a:pt x="1040" y="251"/>
                    </a:cubicBezTo>
                    <a:cubicBezTo>
                      <a:pt x="1010" y="175"/>
                      <a:pt x="938" y="94"/>
                      <a:pt x="836" y="54"/>
                    </a:cubicBezTo>
                    <a:cubicBezTo>
                      <a:pt x="734" y="14"/>
                      <a:pt x="543" y="0"/>
                      <a:pt x="428" y="9"/>
                    </a:cubicBezTo>
                    <a:cubicBezTo>
                      <a:pt x="313" y="18"/>
                      <a:pt x="213" y="63"/>
                      <a:pt x="144" y="107"/>
                    </a:cubicBezTo>
                    <a:cubicBezTo>
                      <a:pt x="75" y="151"/>
                      <a:pt x="32" y="207"/>
                      <a:pt x="16" y="275"/>
                    </a:cubicBezTo>
                    <a:cubicBezTo>
                      <a:pt x="0" y="343"/>
                      <a:pt x="17" y="438"/>
                      <a:pt x="48" y="515"/>
                    </a:cubicBezTo>
                    <a:cubicBezTo>
                      <a:pt x="79" y="592"/>
                      <a:pt x="169" y="689"/>
                      <a:pt x="201" y="73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9" name="Group 69"/>
            <p:cNvGrpSpPr>
              <a:grpSpLocks/>
            </p:cNvGrpSpPr>
            <p:nvPr/>
          </p:nvGrpSpPr>
          <p:grpSpPr bwMode="auto">
            <a:xfrm>
              <a:off x="400" y="2655"/>
              <a:ext cx="804" cy="896"/>
              <a:chOff x="400" y="2655"/>
              <a:chExt cx="804" cy="896"/>
            </a:xfrm>
          </p:grpSpPr>
          <p:grpSp>
            <p:nvGrpSpPr>
              <p:cNvPr id="170" name="Group 70"/>
              <p:cNvGrpSpPr>
                <a:grpSpLocks/>
              </p:cNvGrpSpPr>
              <p:nvPr/>
            </p:nvGrpSpPr>
            <p:grpSpPr bwMode="auto">
              <a:xfrm>
                <a:off x="400" y="2655"/>
                <a:ext cx="711" cy="513"/>
                <a:chOff x="400" y="2655"/>
                <a:chExt cx="711" cy="513"/>
              </a:xfrm>
            </p:grpSpPr>
            <p:sp>
              <p:nvSpPr>
                <p:cNvPr id="172" name="Freeform 71"/>
                <p:cNvSpPr>
                  <a:spLocks/>
                </p:cNvSpPr>
                <p:nvPr/>
              </p:nvSpPr>
              <p:spPr bwMode="auto">
                <a:xfrm>
                  <a:off x="408" y="3096"/>
                  <a:ext cx="113" cy="72"/>
                </a:xfrm>
                <a:custGeom>
                  <a:avLst/>
                  <a:gdLst>
                    <a:gd name="T0" fmla="*/ 0 w 113"/>
                    <a:gd name="T1" fmla="*/ 0 h 72"/>
                    <a:gd name="T2" fmla="*/ 23 w 113"/>
                    <a:gd name="T3" fmla="*/ 62 h 72"/>
                    <a:gd name="T4" fmla="*/ 113 w 113"/>
                    <a:gd name="T5" fmla="*/ 62 h 72"/>
                    <a:gd name="T6" fmla="*/ 0 60000 65536"/>
                    <a:gd name="T7" fmla="*/ 0 60000 65536"/>
                    <a:gd name="T8" fmla="*/ 0 60000 65536"/>
                    <a:gd name="T9" fmla="*/ 0 w 113"/>
                    <a:gd name="T10" fmla="*/ 0 h 72"/>
                    <a:gd name="T11" fmla="*/ 113 w 113"/>
                    <a:gd name="T12" fmla="*/ 72 h 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3" h="72">
                      <a:moveTo>
                        <a:pt x="0" y="0"/>
                      </a:moveTo>
                      <a:cubicBezTo>
                        <a:pt x="3" y="10"/>
                        <a:pt x="4" y="52"/>
                        <a:pt x="23" y="62"/>
                      </a:cubicBezTo>
                      <a:cubicBezTo>
                        <a:pt x="42" y="72"/>
                        <a:pt x="79" y="69"/>
                        <a:pt x="113" y="62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3" name="Freeform 72"/>
                <p:cNvSpPr>
                  <a:spLocks/>
                </p:cNvSpPr>
                <p:nvPr/>
              </p:nvSpPr>
              <p:spPr bwMode="auto">
                <a:xfrm>
                  <a:off x="400" y="2655"/>
                  <a:ext cx="696" cy="465"/>
                </a:xfrm>
                <a:custGeom>
                  <a:avLst/>
                  <a:gdLst>
                    <a:gd name="T0" fmla="*/ 0 w 696"/>
                    <a:gd name="T1" fmla="*/ 465 h 465"/>
                    <a:gd name="T2" fmla="*/ 48 w 696"/>
                    <a:gd name="T3" fmla="*/ 193 h 465"/>
                    <a:gd name="T4" fmla="*/ 168 w 696"/>
                    <a:gd name="T5" fmla="*/ 57 h 465"/>
                    <a:gd name="T6" fmla="*/ 344 w 696"/>
                    <a:gd name="T7" fmla="*/ 9 h 465"/>
                    <a:gd name="T8" fmla="*/ 544 w 696"/>
                    <a:gd name="T9" fmla="*/ 113 h 465"/>
                    <a:gd name="T10" fmla="*/ 696 w 696"/>
                    <a:gd name="T11" fmla="*/ 321 h 4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96"/>
                    <a:gd name="T19" fmla="*/ 0 h 465"/>
                    <a:gd name="T20" fmla="*/ 696 w 696"/>
                    <a:gd name="T21" fmla="*/ 465 h 4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96" h="465">
                      <a:moveTo>
                        <a:pt x="0" y="465"/>
                      </a:moveTo>
                      <a:cubicBezTo>
                        <a:pt x="8" y="420"/>
                        <a:pt x="20" y="261"/>
                        <a:pt x="48" y="193"/>
                      </a:cubicBezTo>
                      <a:cubicBezTo>
                        <a:pt x="76" y="125"/>
                        <a:pt x="119" y="88"/>
                        <a:pt x="168" y="57"/>
                      </a:cubicBezTo>
                      <a:cubicBezTo>
                        <a:pt x="217" y="26"/>
                        <a:pt x="281" y="0"/>
                        <a:pt x="344" y="9"/>
                      </a:cubicBezTo>
                      <a:cubicBezTo>
                        <a:pt x="407" y="18"/>
                        <a:pt x="485" y="61"/>
                        <a:pt x="544" y="113"/>
                      </a:cubicBezTo>
                      <a:cubicBezTo>
                        <a:pt x="603" y="165"/>
                        <a:pt x="664" y="278"/>
                        <a:pt x="696" y="321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" name="Freeform 73"/>
                <p:cNvSpPr>
                  <a:spLocks/>
                </p:cNvSpPr>
                <p:nvPr/>
              </p:nvSpPr>
              <p:spPr bwMode="auto">
                <a:xfrm>
                  <a:off x="521" y="2786"/>
                  <a:ext cx="415" cy="369"/>
                </a:xfrm>
                <a:custGeom>
                  <a:avLst/>
                  <a:gdLst>
                    <a:gd name="T0" fmla="*/ 0 w 415"/>
                    <a:gd name="T1" fmla="*/ 369 h 369"/>
                    <a:gd name="T2" fmla="*/ 55 w 415"/>
                    <a:gd name="T3" fmla="*/ 99 h 369"/>
                    <a:gd name="T4" fmla="*/ 175 w 415"/>
                    <a:gd name="T5" fmla="*/ 6 h 369"/>
                    <a:gd name="T6" fmla="*/ 335 w 415"/>
                    <a:gd name="T7" fmla="*/ 62 h 369"/>
                    <a:gd name="T8" fmla="*/ 415 w 415"/>
                    <a:gd name="T9" fmla="*/ 142 h 3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5"/>
                    <a:gd name="T16" fmla="*/ 0 h 369"/>
                    <a:gd name="T17" fmla="*/ 415 w 415"/>
                    <a:gd name="T18" fmla="*/ 369 h 3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5" h="369">
                      <a:moveTo>
                        <a:pt x="0" y="369"/>
                      </a:moveTo>
                      <a:cubicBezTo>
                        <a:pt x="9" y="324"/>
                        <a:pt x="26" y="160"/>
                        <a:pt x="55" y="99"/>
                      </a:cubicBezTo>
                      <a:cubicBezTo>
                        <a:pt x="84" y="38"/>
                        <a:pt x="128" y="12"/>
                        <a:pt x="175" y="6"/>
                      </a:cubicBezTo>
                      <a:cubicBezTo>
                        <a:pt x="222" y="0"/>
                        <a:pt x="295" y="39"/>
                        <a:pt x="335" y="62"/>
                      </a:cubicBezTo>
                      <a:cubicBezTo>
                        <a:pt x="375" y="85"/>
                        <a:pt x="398" y="125"/>
                        <a:pt x="415" y="142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5" name="Freeform 74"/>
                <p:cNvSpPr>
                  <a:spLocks/>
                </p:cNvSpPr>
                <p:nvPr/>
              </p:nvSpPr>
              <p:spPr bwMode="auto">
                <a:xfrm>
                  <a:off x="928" y="2915"/>
                  <a:ext cx="183" cy="107"/>
                </a:xfrm>
                <a:custGeom>
                  <a:avLst/>
                  <a:gdLst>
                    <a:gd name="T0" fmla="*/ 0 w 183"/>
                    <a:gd name="T1" fmla="*/ 13 h 107"/>
                    <a:gd name="T2" fmla="*/ 92 w 183"/>
                    <a:gd name="T3" fmla="*/ 16 h 107"/>
                    <a:gd name="T4" fmla="*/ 183 w 183"/>
                    <a:gd name="T5" fmla="*/ 107 h 107"/>
                    <a:gd name="T6" fmla="*/ 0 60000 65536"/>
                    <a:gd name="T7" fmla="*/ 0 60000 65536"/>
                    <a:gd name="T8" fmla="*/ 0 60000 65536"/>
                    <a:gd name="T9" fmla="*/ 0 w 183"/>
                    <a:gd name="T10" fmla="*/ 0 h 107"/>
                    <a:gd name="T11" fmla="*/ 183 w 183"/>
                    <a:gd name="T12" fmla="*/ 107 h 10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3" h="107">
                      <a:moveTo>
                        <a:pt x="0" y="13"/>
                      </a:moveTo>
                      <a:cubicBezTo>
                        <a:pt x="15" y="15"/>
                        <a:pt x="62" y="0"/>
                        <a:pt x="92" y="16"/>
                      </a:cubicBezTo>
                      <a:cubicBezTo>
                        <a:pt x="122" y="32"/>
                        <a:pt x="152" y="73"/>
                        <a:pt x="183" y="107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71" name="Text Box 75"/>
              <p:cNvSpPr txBox="1">
                <a:spLocks noChangeArrowheads="1"/>
              </p:cNvSpPr>
              <p:nvPr/>
            </p:nvSpPr>
            <p:spPr bwMode="auto">
              <a:xfrm>
                <a:off x="422" y="2993"/>
                <a:ext cx="782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4000" b="1" dirty="0" smtClean="0"/>
                  <a:t>1кг</a:t>
                </a:r>
                <a:endParaRPr lang="ru-RU" sz="4000" b="1" dirty="0"/>
              </a:p>
            </p:txBody>
          </p:sp>
        </p:grpSp>
      </p:grpSp>
      <p:grpSp>
        <p:nvGrpSpPr>
          <p:cNvPr id="178" name="Group 1132"/>
          <p:cNvGrpSpPr>
            <a:grpSpLocks/>
          </p:cNvGrpSpPr>
          <p:nvPr/>
        </p:nvGrpSpPr>
        <p:grpSpPr bwMode="auto">
          <a:xfrm rot="2853035">
            <a:off x="2511868" y="984929"/>
            <a:ext cx="1379080" cy="1026162"/>
            <a:chOff x="2506" y="1576"/>
            <a:chExt cx="704" cy="508"/>
          </a:xfrm>
        </p:grpSpPr>
        <p:sp>
          <p:nvSpPr>
            <p:cNvPr id="179" name="Freeform 1133"/>
            <p:cNvSpPr>
              <a:spLocks/>
            </p:cNvSpPr>
            <p:nvPr/>
          </p:nvSpPr>
          <p:spPr bwMode="auto">
            <a:xfrm rot="17550579" flipH="1">
              <a:off x="2748" y="1622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1134"/>
            <p:cNvSpPr>
              <a:spLocks/>
            </p:cNvSpPr>
            <p:nvPr/>
          </p:nvSpPr>
          <p:spPr bwMode="auto">
            <a:xfrm rot="-4049421">
              <a:off x="2781" y="1747"/>
              <a:ext cx="296" cy="258"/>
            </a:xfrm>
            <a:custGeom>
              <a:avLst/>
              <a:gdLst>
                <a:gd name="T0" fmla="*/ 209 w 288"/>
                <a:gd name="T1" fmla="*/ 82 h 218"/>
                <a:gd name="T2" fmla="*/ 48 w 288"/>
                <a:gd name="T3" fmla="*/ 18 h 218"/>
                <a:gd name="T4" fmla="*/ 4 w 288"/>
                <a:gd name="T5" fmla="*/ 191 h 218"/>
                <a:gd name="T6" fmla="*/ 76 w 288"/>
                <a:gd name="T7" fmla="*/ 379 h 218"/>
                <a:gd name="T8" fmla="*/ 281 w 288"/>
                <a:gd name="T9" fmla="*/ 409 h 218"/>
                <a:gd name="T10" fmla="*/ 317 w 288"/>
                <a:gd name="T11" fmla="*/ 269 h 218"/>
                <a:gd name="T12" fmla="*/ 209 w 288"/>
                <a:gd name="T13" fmla="*/ 82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1135"/>
            <p:cNvSpPr>
              <a:spLocks/>
            </p:cNvSpPr>
            <p:nvPr/>
          </p:nvSpPr>
          <p:spPr bwMode="auto">
            <a:xfrm rot="17550579" flipH="1">
              <a:off x="3117" y="1922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2" name="Group 1136"/>
            <p:cNvGrpSpPr>
              <a:grpSpLocks/>
            </p:cNvGrpSpPr>
            <p:nvPr/>
          </p:nvGrpSpPr>
          <p:grpSpPr bwMode="auto">
            <a:xfrm>
              <a:off x="2509" y="1584"/>
              <a:ext cx="416" cy="252"/>
              <a:chOff x="2509" y="1584"/>
              <a:chExt cx="416" cy="252"/>
            </a:xfrm>
          </p:grpSpPr>
          <p:sp>
            <p:nvSpPr>
              <p:cNvPr id="183" name="Freeform 1137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4" name="Group 1138"/>
              <p:cNvGrpSpPr>
                <a:grpSpLocks/>
              </p:cNvGrpSpPr>
              <p:nvPr/>
            </p:nvGrpSpPr>
            <p:grpSpPr bwMode="auto">
              <a:xfrm rot="-2252377">
                <a:off x="2509" y="1656"/>
                <a:ext cx="353" cy="180"/>
                <a:chOff x="3144" y="3204"/>
                <a:chExt cx="867" cy="623"/>
              </a:xfrm>
            </p:grpSpPr>
            <p:grpSp>
              <p:nvGrpSpPr>
                <p:cNvPr id="185" name="Group 1139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91" name="Freeform 1140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2" name="Freeform 1141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86" name="Freeform 1142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" name="Freeform 1143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" name="Freeform 1144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9" name="Freeform 1145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" name="Freeform 1146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cxnSp>
        <p:nvCxnSpPr>
          <p:cNvPr id="194" name="Прямая соединительная линия 193"/>
          <p:cNvCxnSpPr/>
          <p:nvPr/>
        </p:nvCxnSpPr>
        <p:spPr>
          <a:xfrm>
            <a:off x="4071934" y="4429132"/>
            <a:ext cx="1285884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>
          <a:xfrm>
            <a:off x="5857884" y="3714752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785786" y="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Составьте и решите задачу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WordArt 4"/>
          <p:cNvSpPr>
            <a:spLocks noChangeArrowheads="1" noChangeShapeType="1" noTextEdit="1"/>
          </p:cNvSpPr>
          <p:nvPr/>
        </p:nvSpPr>
        <p:spPr bwMode="gray">
          <a:xfrm>
            <a:off x="1428728" y="2285992"/>
            <a:ext cx="6572296" cy="278608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870"/>
              </a:avLst>
            </a:prstTxWarp>
          </a:bodyPr>
          <a:lstStyle/>
          <a:p>
            <a:pPr algn="ctr"/>
            <a:r>
              <a:rPr lang="ru-RU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МОЛОДЦЫ</a:t>
            </a:r>
            <a:r>
              <a:rPr lang="en-US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ru-RU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4744" y="5643578"/>
            <a:ext cx="2271722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0100" y="0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Ребусы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71472" y="1071546"/>
            <a:ext cx="7715304" cy="2789471"/>
            <a:chOff x="571472" y="1071546"/>
            <a:chExt cx="7715304" cy="2789471"/>
          </a:xfrm>
        </p:grpSpPr>
        <p:sp>
          <p:nvSpPr>
            <p:cNvPr id="11" name="TextBox 10"/>
            <p:cNvSpPr txBox="1"/>
            <p:nvPr/>
          </p:nvSpPr>
          <p:spPr>
            <a:xfrm>
              <a:off x="5214942" y="1071546"/>
              <a:ext cx="107157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800" b="1" baseline="300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endParaRPr lang="ru-RU" sz="13800" b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29190" y="1071546"/>
              <a:ext cx="107157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800" b="1" baseline="300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endParaRPr lang="ru-RU" sz="13800" b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14678" y="1071546"/>
              <a:ext cx="107157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800" b="1" baseline="300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endParaRPr lang="ru-RU" sz="13800" b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00364" y="1071546"/>
              <a:ext cx="107157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800" b="1" baseline="300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endParaRPr lang="ru-RU" sz="13800" b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71670" y="1071546"/>
              <a:ext cx="107157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800" b="1" baseline="300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endParaRPr lang="ru-RU" sz="13800" b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571472" y="1428736"/>
              <a:ext cx="7715304" cy="2432281"/>
              <a:chOff x="571472" y="1428736"/>
              <a:chExt cx="7715304" cy="2432281"/>
            </a:xfrm>
          </p:grpSpPr>
          <p:pic>
            <p:nvPicPr>
              <p:cNvPr id="7" name="Рисунок 6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71472" y="2000240"/>
                <a:ext cx="1643074" cy="1214446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571736" y="2000240"/>
                <a:ext cx="857255" cy="1214446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714744" y="2000240"/>
                <a:ext cx="1571636" cy="1143008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786446" y="2000240"/>
                <a:ext cx="1714512" cy="1143008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929322" y="1428736"/>
                <a:ext cx="15001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2, 1, 3</a:t>
                </a:r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929322" y="3214686"/>
                <a:ext cx="15001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К = М</a:t>
                </a:r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643834" y="2143116"/>
                <a:ext cx="6429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М</a:t>
                </a:r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2500298" y="3286124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килограмм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85786" y="4071942"/>
            <a:ext cx="3857652" cy="2493836"/>
            <a:chOff x="785786" y="4071942"/>
            <a:chExt cx="3857652" cy="2493836"/>
          </a:xfrm>
        </p:grpSpPr>
        <p:pic>
          <p:nvPicPr>
            <p:cNvPr id="20" name="Рисунок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786" y="4071942"/>
              <a:ext cx="2714625" cy="181927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71538" y="5857892"/>
              <a:ext cx="19288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latin typeface="Times New Roman" pitchFamily="18" charset="0"/>
                  <a:cs typeface="Times New Roman" pitchFamily="18" charset="0"/>
                </a:rPr>
                <a:t>Ч = М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14744" y="4500570"/>
              <a:ext cx="928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214942" y="4786322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грамм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6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5576" y="1124744"/>
            <a:ext cx="75009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 начнём с соревнования,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Проверим ваши знания.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Беритесь, ребята, скорей за работу,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Считайте, решайте, не сбейтесь со счёту.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карт\schoolboy(57180)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928934"/>
            <a:ext cx="3571900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6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57224" y="1357298"/>
            <a:ext cx="30003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72 : 8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+ 51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: 15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· 9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+ 14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72066" y="1357298"/>
            <a:ext cx="30003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56 : 7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· 5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- 13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: 9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+ 17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85852" y="5143512"/>
            <a:ext cx="2428892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572132" y="5143512"/>
            <a:ext cx="2428892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071670" y="528638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528638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71670" y="5357826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12" y="5286388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«Кто быстрее?»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571472" y="1071546"/>
            <a:ext cx="982663" cy="1230313"/>
            <a:chOff x="1373" y="2193"/>
            <a:chExt cx="619" cy="775"/>
          </a:xfrm>
        </p:grpSpPr>
        <p:sp>
          <p:nvSpPr>
            <p:cNvPr id="16" name="Freeform 4"/>
            <p:cNvSpPr>
              <a:spLocks/>
            </p:cNvSpPr>
            <p:nvPr/>
          </p:nvSpPr>
          <p:spPr bwMode="auto">
            <a:xfrm>
              <a:off x="1384" y="2208"/>
              <a:ext cx="608" cy="760"/>
            </a:xfrm>
            <a:custGeom>
              <a:avLst/>
              <a:gdLst>
                <a:gd name="T0" fmla="*/ 0 w 608"/>
                <a:gd name="T1" fmla="*/ 392 h 760"/>
                <a:gd name="T2" fmla="*/ 96 w 608"/>
                <a:gd name="T3" fmla="*/ 392 h 760"/>
                <a:gd name="T4" fmla="*/ 608 w 608"/>
                <a:gd name="T5" fmla="*/ 394 h 760"/>
                <a:gd name="T6" fmla="*/ 471 w 608"/>
                <a:gd name="T7" fmla="*/ 203 h 760"/>
                <a:gd name="T8" fmla="*/ 597 w 608"/>
                <a:gd name="T9" fmla="*/ 0 h 760"/>
                <a:gd name="T10" fmla="*/ 16 w 608"/>
                <a:gd name="T11" fmla="*/ 13 h 760"/>
                <a:gd name="T12" fmla="*/ 16 w 608"/>
                <a:gd name="T13" fmla="*/ 760 h 7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8"/>
                <a:gd name="T22" fmla="*/ 0 h 760"/>
                <a:gd name="T23" fmla="*/ 608 w 608"/>
                <a:gd name="T24" fmla="*/ 760 h 7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8" h="760">
                  <a:moveTo>
                    <a:pt x="0" y="392"/>
                  </a:moveTo>
                  <a:lnTo>
                    <a:pt x="96" y="392"/>
                  </a:lnTo>
                  <a:lnTo>
                    <a:pt x="608" y="394"/>
                  </a:lnTo>
                  <a:lnTo>
                    <a:pt x="471" y="203"/>
                  </a:lnTo>
                  <a:lnTo>
                    <a:pt x="597" y="0"/>
                  </a:lnTo>
                  <a:lnTo>
                    <a:pt x="16" y="13"/>
                  </a:lnTo>
                  <a:lnTo>
                    <a:pt x="16" y="760"/>
                  </a:lnTo>
                </a:path>
              </a:pathLst>
            </a:cu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1373" y="2193"/>
              <a:ext cx="116" cy="40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8" name="Group 48"/>
          <p:cNvGrpSpPr>
            <a:grpSpLocks/>
          </p:cNvGrpSpPr>
          <p:nvPr/>
        </p:nvGrpSpPr>
        <p:grpSpPr bwMode="auto">
          <a:xfrm>
            <a:off x="4714876" y="1071546"/>
            <a:ext cx="990600" cy="1230313"/>
            <a:chOff x="1373" y="2193"/>
            <a:chExt cx="619" cy="775"/>
          </a:xfrm>
        </p:grpSpPr>
        <p:sp>
          <p:nvSpPr>
            <p:cNvPr id="19" name="Freeform 49"/>
            <p:cNvSpPr>
              <a:spLocks/>
            </p:cNvSpPr>
            <p:nvPr/>
          </p:nvSpPr>
          <p:spPr bwMode="auto">
            <a:xfrm>
              <a:off x="1384" y="2208"/>
              <a:ext cx="608" cy="760"/>
            </a:xfrm>
            <a:custGeom>
              <a:avLst/>
              <a:gdLst>
                <a:gd name="T0" fmla="*/ 0 w 608"/>
                <a:gd name="T1" fmla="*/ 392 h 760"/>
                <a:gd name="T2" fmla="*/ 96 w 608"/>
                <a:gd name="T3" fmla="*/ 392 h 760"/>
                <a:gd name="T4" fmla="*/ 608 w 608"/>
                <a:gd name="T5" fmla="*/ 394 h 760"/>
                <a:gd name="T6" fmla="*/ 471 w 608"/>
                <a:gd name="T7" fmla="*/ 203 h 760"/>
                <a:gd name="T8" fmla="*/ 597 w 608"/>
                <a:gd name="T9" fmla="*/ 0 h 760"/>
                <a:gd name="T10" fmla="*/ 16 w 608"/>
                <a:gd name="T11" fmla="*/ 13 h 760"/>
                <a:gd name="T12" fmla="*/ 16 w 608"/>
                <a:gd name="T13" fmla="*/ 760 h 7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8"/>
                <a:gd name="T22" fmla="*/ 0 h 760"/>
                <a:gd name="T23" fmla="*/ 608 w 608"/>
                <a:gd name="T24" fmla="*/ 760 h 7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8" h="760">
                  <a:moveTo>
                    <a:pt x="0" y="392"/>
                  </a:moveTo>
                  <a:lnTo>
                    <a:pt x="96" y="392"/>
                  </a:lnTo>
                  <a:lnTo>
                    <a:pt x="608" y="394"/>
                  </a:lnTo>
                  <a:lnTo>
                    <a:pt x="471" y="203"/>
                  </a:lnTo>
                  <a:lnTo>
                    <a:pt x="597" y="0"/>
                  </a:lnTo>
                  <a:lnTo>
                    <a:pt x="16" y="13"/>
                  </a:lnTo>
                  <a:lnTo>
                    <a:pt x="16" y="760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 Box 50"/>
            <p:cNvSpPr txBox="1">
              <a:spLocks noChangeArrowheads="1"/>
            </p:cNvSpPr>
            <p:nvPr/>
          </p:nvSpPr>
          <p:spPr bwMode="auto">
            <a:xfrm>
              <a:off x="1373" y="2193"/>
              <a:ext cx="523" cy="40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1785926"/>
            <a:ext cx="37862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25 + 26…73 – 50</a:t>
            </a: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8 · 8 … 100 - 15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1714488"/>
            <a:ext cx="40719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37 + 28…100 – 21</a:t>
            </a: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42 : 7 … 9 · 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2500306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2428868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4929198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71802" y="4929198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15008" y="4786322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429520" y="4786322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286380" y="2357430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643834" y="2357430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071538" y="250030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3240" y="24288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86380" y="235743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43834" y="235743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79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29520" y="478632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5008" y="4786322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1802" y="485776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7224" y="492919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6429388" y="1785926"/>
            <a:ext cx="500066" cy="707886"/>
            <a:chOff x="6429388" y="1785926"/>
            <a:chExt cx="500066" cy="70788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429388" y="1857364"/>
              <a:ext cx="50006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29388" y="1785926"/>
              <a:ext cx="4764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&lt;</a:t>
              </a:r>
              <a:endPara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43702" y="4143380"/>
            <a:ext cx="500066" cy="707886"/>
            <a:chOff x="6643702" y="4143380"/>
            <a:chExt cx="500066" cy="70788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643702" y="4286256"/>
              <a:ext cx="50006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43702" y="4143380"/>
              <a:ext cx="4764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&lt;</a:t>
              </a:r>
              <a:endPara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785918" y="4214818"/>
            <a:ext cx="500066" cy="707886"/>
            <a:chOff x="1785918" y="4214818"/>
            <a:chExt cx="500066" cy="70788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785918" y="4357694"/>
              <a:ext cx="50006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85918" y="4214818"/>
              <a:ext cx="4764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&lt;</a:t>
              </a:r>
              <a:endPara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214546" y="1785926"/>
            <a:ext cx="500066" cy="707886"/>
            <a:chOff x="2214546" y="1785926"/>
            <a:chExt cx="500066" cy="70788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214546" y="1928802"/>
              <a:ext cx="50006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14546" y="1785926"/>
              <a:ext cx="4764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&gt;</a:t>
              </a:r>
              <a:endPara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85786" y="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Сравните выражения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Расставьте числа в порядке возрастания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571612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854, 249, 385, 704, 970, 608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786058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249, 385, 608, 704, 854, 970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3786190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458, 294, 583, 407, 790, 806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5000636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294, 407, 458, 583, 790, 806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Найдите значение выражения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00166" y="1142984"/>
          <a:ext cx="6096000" cy="2065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60589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589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4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  <a:tr h="6058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a · b</a:t>
                      </a:r>
                      <a:endParaRPr lang="ru-RU" sz="3200" b="1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96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63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82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643042" y="3786190"/>
          <a:ext cx="6096000" cy="2065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60589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589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4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</a:t>
                      </a:r>
                      <a:endParaRPr lang="ru-RU" sz="3200" b="1" dirty="0"/>
                    </a:p>
                  </a:txBody>
                  <a:tcPr/>
                </a:tc>
              </a:tr>
              <a:tr h="6058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/>
                        <a:t>с</a:t>
                      </a:r>
                      <a:r>
                        <a:rPr lang="en-US" sz="3200" b="1" dirty="0" smtClean="0"/>
                        <a:t> · </a:t>
                      </a:r>
                      <a:r>
                        <a:rPr lang="ru-RU" sz="3200" b="1" dirty="0" smtClean="0"/>
                        <a:t>к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60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37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44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28926" y="2428868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78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2" y="435769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1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6578" y="3786190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22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4810" y="114298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24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9256" y="1714488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7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43702" y="1714488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1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3240" y="507207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48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7686" y="435769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10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500034" y="1214422"/>
            <a:ext cx="2509846" cy="3429024"/>
            <a:chOff x="1056" y="3072"/>
            <a:chExt cx="768" cy="1056"/>
          </a:xfrm>
        </p:grpSpPr>
        <p:pic>
          <p:nvPicPr>
            <p:cNvPr id="7" name="Picture 59" descr="boy4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6" y="3072"/>
              <a:ext cx="768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Freeform 60"/>
            <p:cNvSpPr>
              <a:spLocks/>
            </p:cNvSpPr>
            <p:nvPr/>
          </p:nvSpPr>
          <p:spPr bwMode="auto">
            <a:xfrm>
              <a:off x="1452" y="3817"/>
              <a:ext cx="1" cy="232"/>
            </a:xfrm>
            <a:custGeom>
              <a:avLst/>
              <a:gdLst>
                <a:gd name="T0" fmla="*/ 0 w 1"/>
                <a:gd name="T1" fmla="*/ 0 h 256"/>
                <a:gd name="T2" fmla="*/ 0 w 1"/>
                <a:gd name="T3" fmla="*/ 172 h 256"/>
                <a:gd name="T4" fmla="*/ 0 60000 65536"/>
                <a:gd name="T5" fmla="*/ 0 60000 65536"/>
                <a:gd name="T6" fmla="*/ 0 w 1"/>
                <a:gd name="T7" fmla="*/ 0 h 256"/>
                <a:gd name="T8" fmla="*/ 1 w 1"/>
                <a:gd name="T9" fmla="*/ 256 h 2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56">
                  <a:moveTo>
                    <a:pt x="0" y="0"/>
                  </a:moveTo>
                  <a:lnTo>
                    <a:pt x="0" y="25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61"/>
            <p:cNvSpPr>
              <a:spLocks/>
            </p:cNvSpPr>
            <p:nvPr/>
          </p:nvSpPr>
          <p:spPr bwMode="auto">
            <a:xfrm>
              <a:off x="1243" y="3675"/>
              <a:ext cx="419" cy="384"/>
            </a:xfrm>
            <a:custGeom>
              <a:avLst/>
              <a:gdLst>
                <a:gd name="T0" fmla="*/ 51 w 468"/>
                <a:gd name="T1" fmla="*/ 5 h 423"/>
                <a:gd name="T2" fmla="*/ 201 w 468"/>
                <a:gd name="T3" fmla="*/ 5 h 423"/>
                <a:gd name="T4" fmla="*/ 236 w 468"/>
                <a:gd name="T5" fmla="*/ 5 h 423"/>
                <a:gd name="T6" fmla="*/ 248 w 468"/>
                <a:gd name="T7" fmla="*/ 19 h 423"/>
                <a:gd name="T8" fmla="*/ 268 w 468"/>
                <a:gd name="T9" fmla="*/ 57 h 423"/>
                <a:gd name="T10" fmla="*/ 278 w 468"/>
                <a:gd name="T11" fmla="*/ 90 h 423"/>
                <a:gd name="T12" fmla="*/ 298 w 468"/>
                <a:gd name="T13" fmla="*/ 136 h 423"/>
                <a:gd name="T14" fmla="*/ 298 w 468"/>
                <a:gd name="T15" fmla="*/ 202 h 423"/>
                <a:gd name="T16" fmla="*/ 280 w 468"/>
                <a:gd name="T17" fmla="*/ 237 h 423"/>
                <a:gd name="T18" fmla="*/ 276 w 468"/>
                <a:gd name="T19" fmla="*/ 274 h 423"/>
                <a:gd name="T20" fmla="*/ 273 w 468"/>
                <a:gd name="T21" fmla="*/ 285 h 423"/>
                <a:gd name="T22" fmla="*/ 252 w 468"/>
                <a:gd name="T23" fmla="*/ 263 h 423"/>
                <a:gd name="T24" fmla="*/ 236 w 468"/>
                <a:gd name="T25" fmla="*/ 253 h 423"/>
                <a:gd name="T26" fmla="*/ 203 w 468"/>
                <a:gd name="T27" fmla="*/ 245 h 423"/>
                <a:gd name="T28" fmla="*/ 175 w 468"/>
                <a:gd name="T29" fmla="*/ 258 h 423"/>
                <a:gd name="T30" fmla="*/ 152 w 468"/>
                <a:gd name="T31" fmla="*/ 277 h 423"/>
                <a:gd name="T32" fmla="*/ 143 w 468"/>
                <a:gd name="T33" fmla="*/ 266 h 423"/>
                <a:gd name="T34" fmla="*/ 107 w 468"/>
                <a:gd name="T35" fmla="*/ 250 h 423"/>
                <a:gd name="T36" fmla="*/ 67 w 468"/>
                <a:gd name="T37" fmla="*/ 250 h 423"/>
                <a:gd name="T38" fmla="*/ 47 w 468"/>
                <a:gd name="T39" fmla="*/ 272 h 423"/>
                <a:gd name="T40" fmla="*/ 31 w 468"/>
                <a:gd name="T41" fmla="*/ 281 h 423"/>
                <a:gd name="T42" fmla="*/ 20 w 468"/>
                <a:gd name="T43" fmla="*/ 266 h 423"/>
                <a:gd name="T44" fmla="*/ 9 w 468"/>
                <a:gd name="T45" fmla="*/ 231 h 423"/>
                <a:gd name="T46" fmla="*/ 1 w 468"/>
                <a:gd name="T47" fmla="*/ 184 h 423"/>
                <a:gd name="T48" fmla="*/ 4 w 468"/>
                <a:gd name="T49" fmla="*/ 143 h 423"/>
                <a:gd name="T50" fmla="*/ 20 w 468"/>
                <a:gd name="T51" fmla="*/ 103 h 423"/>
                <a:gd name="T52" fmla="*/ 37 w 468"/>
                <a:gd name="T53" fmla="*/ 68 h 423"/>
                <a:gd name="T54" fmla="*/ 51 w 468"/>
                <a:gd name="T55" fmla="*/ 5 h 4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8"/>
                <a:gd name="T85" fmla="*/ 0 h 423"/>
                <a:gd name="T86" fmla="*/ 468 w 468"/>
                <a:gd name="T87" fmla="*/ 423 h 4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8" h="423">
                  <a:moveTo>
                    <a:pt x="79" y="8"/>
                  </a:moveTo>
                  <a:cubicBezTo>
                    <a:pt x="118" y="0"/>
                    <a:pt x="265" y="8"/>
                    <a:pt x="313" y="8"/>
                  </a:cubicBezTo>
                  <a:cubicBezTo>
                    <a:pt x="361" y="8"/>
                    <a:pt x="355" y="5"/>
                    <a:pt x="367" y="8"/>
                  </a:cubicBezTo>
                  <a:cubicBezTo>
                    <a:pt x="379" y="11"/>
                    <a:pt x="377" y="15"/>
                    <a:pt x="385" y="28"/>
                  </a:cubicBezTo>
                  <a:cubicBezTo>
                    <a:pt x="393" y="41"/>
                    <a:pt x="409" y="67"/>
                    <a:pt x="417" y="84"/>
                  </a:cubicBezTo>
                  <a:cubicBezTo>
                    <a:pt x="425" y="101"/>
                    <a:pt x="425" y="113"/>
                    <a:pt x="433" y="132"/>
                  </a:cubicBezTo>
                  <a:cubicBezTo>
                    <a:pt x="441" y="151"/>
                    <a:pt x="458" y="173"/>
                    <a:pt x="463" y="200"/>
                  </a:cubicBezTo>
                  <a:cubicBezTo>
                    <a:pt x="468" y="227"/>
                    <a:pt x="467" y="271"/>
                    <a:pt x="463" y="296"/>
                  </a:cubicBezTo>
                  <a:cubicBezTo>
                    <a:pt x="459" y="321"/>
                    <a:pt x="443" y="330"/>
                    <a:pt x="437" y="348"/>
                  </a:cubicBezTo>
                  <a:cubicBezTo>
                    <a:pt x="431" y="366"/>
                    <a:pt x="431" y="392"/>
                    <a:pt x="429" y="404"/>
                  </a:cubicBezTo>
                  <a:cubicBezTo>
                    <a:pt x="427" y="416"/>
                    <a:pt x="431" y="423"/>
                    <a:pt x="425" y="420"/>
                  </a:cubicBezTo>
                  <a:cubicBezTo>
                    <a:pt x="419" y="417"/>
                    <a:pt x="402" y="396"/>
                    <a:pt x="393" y="388"/>
                  </a:cubicBezTo>
                  <a:cubicBezTo>
                    <a:pt x="384" y="380"/>
                    <a:pt x="382" y="377"/>
                    <a:pt x="369" y="372"/>
                  </a:cubicBezTo>
                  <a:cubicBezTo>
                    <a:pt x="356" y="367"/>
                    <a:pt x="333" y="359"/>
                    <a:pt x="317" y="360"/>
                  </a:cubicBezTo>
                  <a:cubicBezTo>
                    <a:pt x="301" y="361"/>
                    <a:pt x="286" y="372"/>
                    <a:pt x="273" y="380"/>
                  </a:cubicBezTo>
                  <a:cubicBezTo>
                    <a:pt x="260" y="388"/>
                    <a:pt x="245" y="406"/>
                    <a:pt x="237" y="408"/>
                  </a:cubicBezTo>
                  <a:cubicBezTo>
                    <a:pt x="229" y="410"/>
                    <a:pt x="235" y="399"/>
                    <a:pt x="223" y="392"/>
                  </a:cubicBezTo>
                  <a:cubicBezTo>
                    <a:pt x="211" y="385"/>
                    <a:pt x="185" y="372"/>
                    <a:pt x="165" y="368"/>
                  </a:cubicBezTo>
                  <a:cubicBezTo>
                    <a:pt x="145" y="364"/>
                    <a:pt x="120" y="363"/>
                    <a:pt x="105" y="368"/>
                  </a:cubicBezTo>
                  <a:cubicBezTo>
                    <a:pt x="90" y="373"/>
                    <a:pt x="82" y="393"/>
                    <a:pt x="73" y="400"/>
                  </a:cubicBezTo>
                  <a:cubicBezTo>
                    <a:pt x="64" y="407"/>
                    <a:pt x="56" y="413"/>
                    <a:pt x="49" y="412"/>
                  </a:cubicBezTo>
                  <a:cubicBezTo>
                    <a:pt x="42" y="411"/>
                    <a:pt x="37" y="404"/>
                    <a:pt x="31" y="392"/>
                  </a:cubicBezTo>
                  <a:cubicBezTo>
                    <a:pt x="25" y="380"/>
                    <a:pt x="18" y="360"/>
                    <a:pt x="13" y="340"/>
                  </a:cubicBezTo>
                  <a:cubicBezTo>
                    <a:pt x="8" y="320"/>
                    <a:pt x="2" y="293"/>
                    <a:pt x="1" y="272"/>
                  </a:cubicBezTo>
                  <a:cubicBezTo>
                    <a:pt x="0" y="251"/>
                    <a:pt x="0" y="232"/>
                    <a:pt x="5" y="212"/>
                  </a:cubicBezTo>
                  <a:cubicBezTo>
                    <a:pt x="10" y="192"/>
                    <a:pt x="22" y="171"/>
                    <a:pt x="31" y="152"/>
                  </a:cubicBezTo>
                  <a:cubicBezTo>
                    <a:pt x="40" y="133"/>
                    <a:pt x="49" y="124"/>
                    <a:pt x="57" y="100"/>
                  </a:cubicBezTo>
                  <a:cubicBezTo>
                    <a:pt x="65" y="76"/>
                    <a:pt x="75" y="27"/>
                    <a:pt x="79" y="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6CC"/>
                </a:gs>
                <a:gs pos="50000">
                  <a:srgbClr val="000099"/>
                </a:gs>
                <a:gs pos="100000">
                  <a:srgbClr val="0066CC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62"/>
            <p:cNvSpPr>
              <a:spLocks/>
            </p:cNvSpPr>
            <p:nvPr/>
          </p:nvSpPr>
          <p:spPr bwMode="auto">
            <a:xfrm>
              <a:off x="1443" y="3682"/>
              <a:ext cx="43" cy="131"/>
            </a:xfrm>
            <a:custGeom>
              <a:avLst/>
              <a:gdLst>
                <a:gd name="T0" fmla="*/ 0 w 48"/>
                <a:gd name="T1" fmla="*/ 0 h 144"/>
                <a:gd name="T2" fmla="*/ 31 w 48"/>
                <a:gd name="T3" fmla="*/ 0 h 144"/>
                <a:gd name="T4" fmla="*/ 31 w 48"/>
                <a:gd name="T5" fmla="*/ 98 h 144"/>
                <a:gd name="T6" fmla="*/ 0 w 48"/>
                <a:gd name="T7" fmla="*/ 98 h 144"/>
                <a:gd name="T8" fmla="*/ 0 w 48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4"/>
                <a:gd name="T17" fmla="*/ 48 w 4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4">
                  <a:moveTo>
                    <a:pt x="0" y="0"/>
                  </a:moveTo>
                  <a:lnTo>
                    <a:pt x="48" y="0"/>
                  </a:lnTo>
                  <a:lnTo>
                    <a:pt x="48" y="144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63"/>
            <p:cNvSpPr>
              <a:spLocks/>
            </p:cNvSpPr>
            <p:nvPr/>
          </p:nvSpPr>
          <p:spPr bwMode="auto">
            <a:xfrm>
              <a:off x="1524" y="3678"/>
              <a:ext cx="114" cy="131"/>
            </a:xfrm>
            <a:custGeom>
              <a:avLst/>
              <a:gdLst>
                <a:gd name="T0" fmla="*/ 80 w 128"/>
                <a:gd name="T1" fmla="*/ 91 h 144"/>
                <a:gd name="T2" fmla="*/ 81 w 128"/>
                <a:gd name="T3" fmla="*/ 98 h 144"/>
                <a:gd name="T4" fmla="*/ 0 w 128"/>
                <a:gd name="T5" fmla="*/ 4 h 144"/>
                <a:gd name="T6" fmla="*/ 37 w 128"/>
                <a:gd name="T7" fmla="*/ 0 h 144"/>
                <a:gd name="T8" fmla="*/ 80 w 128"/>
                <a:gd name="T9" fmla="*/ 9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44"/>
                <a:gd name="T17" fmla="*/ 128 w 12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44">
                  <a:moveTo>
                    <a:pt x="127" y="133"/>
                  </a:moveTo>
                  <a:lnTo>
                    <a:pt x="128" y="144"/>
                  </a:lnTo>
                  <a:lnTo>
                    <a:pt x="0" y="4"/>
                  </a:lnTo>
                  <a:lnTo>
                    <a:pt x="60" y="0"/>
                  </a:lnTo>
                  <a:lnTo>
                    <a:pt x="127" y="133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64"/>
            <p:cNvSpPr>
              <a:spLocks/>
            </p:cNvSpPr>
            <p:nvPr/>
          </p:nvSpPr>
          <p:spPr bwMode="auto">
            <a:xfrm>
              <a:off x="1276" y="3675"/>
              <a:ext cx="93" cy="138"/>
            </a:xfrm>
            <a:custGeom>
              <a:avLst/>
              <a:gdLst>
                <a:gd name="T0" fmla="*/ 0 w 104"/>
                <a:gd name="T1" fmla="*/ 103 h 152"/>
                <a:gd name="T2" fmla="*/ 4 w 104"/>
                <a:gd name="T3" fmla="*/ 93 h 152"/>
                <a:gd name="T4" fmla="*/ 28 w 104"/>
                <a:gd name="T5" fmla="*/ 0 h 152"/>
                <a:gd name="T6" fmla="*/ 66 w 104"/>
                <a:gd name="T7" fmla="*/ 5 h 152"/>
                <a:gd name="T8" fmla="*/ 0 w 104"/>
                <a:gd name="T9" fmla="*/ 103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52"/>
                <a:gd name="T17" fmla="*/ 104 w 104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52">
                  <a:moveTo>
                    <a:pt x="0" y="152"/>
                  </a:moveTo>
                  <a:lnTo>
                    <a:pt x="8" y="136"/>
                  </a:lnTo>
                  <a:lnTo>
                    <a:pt x="44" y="0"/>
                  </a:lnTo>
                  <a:lnTo>
                    <a:pt x="104" y="8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65"/>
            <p:cNvSpPr>
              <a:spLocks/>
            </p:cNvSpPr>
            <p:nvPr/>
          </p:nvSpPr>
          <p:spPr bwMode="auto">
            <a:xfrm>
              <a:off x="1308" y="3489"/>
              <a:ext cx="281" cy="196"/>
            </a:xfrm>
            <a:custGeom>
              <a:avLst/>
              <a:gdLst>
                <a:gd name="T0" fmla="*/ 4 w 313"/>
                <a:gd name="T1" fmla="*/ 146 h 215"/>
                <a:gd name="T2" fmla="*/ 29 w 313"/>
                <a:gd name="T3" fmla="*/ 144 h 215"/>
                <a:gd name="T4" fmla="*/ 171 w 313"/>
                <a:gd name="T5" fmla="*/ 141 h 215"/>
                <a:gd name="T6" fmla="*/ 198 w 313"/>
                <a:gd name="T7" fmla="*/ 141 h 215"/>
                <a:gd name="T8" fmla="*/ 202 w 313"/>
                <a:gd name="T9" fmla="*/ 106 h 215"/>
                <a:gd name="T10" fmla="*/ 201 w 313"/>
                <a:gd name="T11" fmla="*/ 64 h 215"/>
                <a:gd name="T12" fmla="*/ 185 w 313"/>
                <a:gd name="T13" fmla="*/ 27 h 215"/>
                <a:gd name="T14" fmla="*/ 162 w 313"/>
                <a:gd name="T15" fmla="*/ 14 h 215"/>
                <a:gd name="T16" fmla="*/ 132 w 313"/>
                <a:gd name="T17" fmla="*/ 4 h 215"/>
                <a:gd name="T18" fmla="*/ 104 w 313"/>
                <a:gd name="T19" fmla="*/ 30 h 215"/>
                <a:gd name="T20" fmla="*/ 99 w 313"/>
                <a:gd name="T21" fmla="*/ 30 h 215"/>
                <a:gd name="T22" fmla="*/ 70 w 313"/>
                <a:gd name="T23" fmla="*/ 5 h 215"/>
                <a:gd name="T24" fmla="*/ 52 w 313"/>
                <a:gd name="T25" fmla="*/ 12 h 215"/>
                <a:gd name="T26" fmla="*/ 29 w 313"/>
                <a:gd name="T27" fmla="*/ 33 h 215"/>
                <a:gd name="T28" fmla="*/ 11 w 313"/>
                <a:gd name="T29" fmla="*/ 58 h 215"/>
                <a:gd name="T30" fmla="*/ 4 w 313"/>
                <a:gd name="T31" fmla="*/ 80 h 215"/>
                <a:gd name="T32" fmla="*/ 4 w 313"/>
                <a:gd name="T33" fmla="*/ 114 h 215"/>
                <a:gd name="T34" fmla="*/ 0 w 313"/>
                <a:gd name="T35" fmla="*/ 133 h 215"/>
                <a:gd name="T36" fmla="*/ 4 w 313"/>
                <a:gd name="T37" fmla="*/ 146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3"/>
                <a:gd name="T58" fmla="*/ 0 h 215"/>
                <a:gd name="T59" fmla="*/ 313 w 313"/>
                <a:gd name="T60" fmla="*/ 215 h 2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3" h="215">
                  <a:moveTo>
                    <a:pt x="6" y="212"/>
                  </a:moveTo>
                  <a:cubicBezTo>
                    <a:pt x="13" y="215"/>
                    <a:pt x="1" y="209"/>
                    <a:pt x="44" y="208"/>
                  </a:cubicBezTo>
                  <a:cubicBezTo>
                    <a:pt x="87" y="207"/>
                    <a:pt x="221" y="205"/>
                    <a:pt x="264" y="204"/>
                  </a:cubicBezTo>
                  <a:cubicBezTo>
                    <a:pt x="307" y="203"/>
                    <a:pt x="296" y="213"/>
                    <a:pt x="304" y="204"/>
                  </a:cubicBezTo>
                  <a:cubicBezTo>
                    <a:pt x="312" y="195"/>
                    <a:pt x="311" y="171"/>
                    <a:pt x="312" y="152"/>
                  </a:cubicBezTo>
                  <a:cubicBezTo>
                    <a:pt x="313" y="133"/>
                    <a:pt x="313" y="111"/>
                    <a:pt x="308" y="92"/>
                  </a:cubicBezTo>
                  <a:cubicBezTo>
                    <a:pt x="303" y="73"/>
                    <a:pt x="294" y="52"/>
                    <a:pt x="284" y="40"/>
                  </a:cubicBezTo>
                  <a:cubicBezTo>
                    <a:pt x="274" y="28"/>
                    <a:pt x="261" y="26"/>
                    <a:pt x="248" y="20"/>
                  </a:cubicBezTo>
                  <a:cubicBezTo>
                    <a:pt x="235" y="14"/>
                    <a:pt x="219" y="0"/>
                    <a:pt x="204" y="4"/>
                  </a:cubicBezTo>
                  <a:cubicBezTo>
                    <a:pt x="189" y="8"/>
                    <a:pt x="169" y="37"/>
                    <a:pt x="160" y="44"/>
                  </a:cubicBezTo>
                  <a:cubicBezTo>
                    <a:pt x="151" y="51"/>
                    <a:pt x="161" y="50"/>
                    <a:pt x="152" y="44"/>
                  </a:cubicBezTo>
                  <a:cubicBezTo>
                    <a:pt x="143" y="38"/>
                    <a:pt x="120" y="13"/>
                    <a:pt x="108" y="8"/>
                  </a:cubicBezTo>
                  <a:cubicBezTo>
                    <a:pt x="96" y="3"/>
                    <a:pt x="91" y="9"/>
                    <a:pt x="80" y="16"/>
                  </a:cubicBezTo>
                  <a:cubicBezTo>
                    <a:pt x="69" y="23"/>
                    <a:pt x="55" y="37"/>
                    <a:pt x="44" y="48"/>
                  </a:cubicBezTo>
                  <a:cubicBezTo>
                    <a:pt x="33" y="59"/>
                    <a:pt x="22" y="73"/>
                    <a:pt x="16" y="84"/>
                  </a:cubicBezTo>
                  <a:cubicBezTo>
                    <a:pt x="10" y="95"/>
                    <a:pt x="8" y="103"/>
                    <a:pt x="6" y="116"/>
                  </a:cubicBezTo>
                  <a:cubicBezTo>
                    <a:pt x="4" y="129"/>
                    <a:pt x="7" y="151"/>
                    <a:pt x="6" y="164"/>
                  </a:cubicBezTo>
                  <a:cubicBezTo>
                    <a:pt x="5" y="177"/>
                    <a:pt x="0" y="184"/>
                    <a:pt x="0" y="192"/>
                  </a:cubicBezTo>
                  <a:cubicBezTo>
                    <a:pt x="0" y="200"/>
                    <a:pt x="2" y="209"/>
                    <a:pt x="6" y="21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66"/>
            <p:cNvSpPr>
              <a:spLocks/>
            </p:cNvSpPr>
            <p:nvPr/>
          </p:nvSpPr>
          <p:spPr bwMode="auto">
            <a:xfrm>
              <a:off x="1529" y="3487"/>
              <a:ext cx="177" cy="290"/>
            </a:xfrm>
            <a:custGeom>
              <a:avLst/>
              <a:gdLst>
                <a:gd name="T0" fmla="*/ 0 w 198"/>
                <a:gd name="T1" fmla="*/ 15 h 320"/>
                <a:gd name="T2" fmla="*/ 47 w 198"/>
                <a:gd name="T3" fmla="*/ 5 h 320"/>
                <a:gd name="T4" fmla="*/ 98 w 198"/>
                <a:gd name="T5" fmla="*/ 45 h 320"/>
                <a:gd name="T6" fmla="*/ 105 w 198"/>
                <a:gd name="T7" fmla="*/ 92 h 320"/>
                <a:gd name="T8" fmla="*/ 109 w 198"/>
                <a:gd name="T9" fmla="*/ 121 h 320"/>
                <a:gd name="T10" fmla="*/ 114 w 198"/>
                <a:gd name="T11" fmla="*/ 163 h 320"/>
                <a:gd name="T12" fmla="*/ 123 w 198"/>
                <a:gd name="T13" fmla="*/ 178 h 320"/>
                <a:gd name="T14" fmla="*/ 92 w 198"/>
                <a:gd name="T15" fmla="*/ 210 h 320"/>
                <a:gd name="T16" fmla="*/ 75 w 198"/>
                <a:gd name="T17" fmla="*/ 212 h 320"/>
                <a:gd name="T18" fmla="*/ 63 w 198"/>
                <a:gd name="T19" fmla="*/ 194 h 320"/>
                <a:gd name="T20" fmla="*/ 37 w 198"/>
                <a:gd name="T21" fmla="*/ 147 h 320"/>
                <a:gd name="T22" fmla="*/ 42 w 198"/>
                <a:gd name="T23" fmla="*/ 123 h 320"/>
                <a:gd name="T24" fmla="*/ 42 w 198"/>
                <a:gd name="T25" fmla="*/ 83 h 320"/>
                <a:gd name="T26" fmla="*/ 30 w 198"/>
                <a:gd name="T27" fmla="*/ 48 h 320"/>
                <a:gd name="T28" fmla="*/ 21 w 198"/>
                <a:gd name="T29" fmla="*/ 26 h 320"/>
                <a:gd name="T30" fmla="*/ 0 w 198"/>
                <a:gd name="T31" fmla="*/ 15 h 3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8"/>
                <a:gd name="T49" fmla="*/ 0 h 320"/>
                <a:gd name="T50" fmla="*/ 198 w 198"/>
                <a:gd name="T51" fmla="*/ 320 h 3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8" h="320">
                  <a:moveTo>
                    <a:pt x="0" y="23"/>
                  </a:moveTo>
                  <a:cubicBezTo>
                    <a:pt x="8" y="16"/>
                    <a:pt x="48" y="0"/>
                    <a:pt x="74" y="7"/>
                  </a:cubicBezTo>
                  <a:cubicBezTo>
                    <a:pt x="100" y="14"/>
                    <a:pt x="139" y="46"/>
                    <a:pt x="154" y="67"/>
                  </a:cubicBezTo>
                  <a:cubicBezTo>
                    <a:pt x="169" y="88"/>
                    <a:pt x="163" y="116"/>
                    <a:pt x="166" y="135"/>
                  </a:cubicBezTo>
                  <a:cubicBezTo>
                    <a:pt x="169" y="154"/>
                    <a:pt x="168" y="161"/>
                    <a:pt x="170" y="179"/>
                  </a:cubicBezTo>
                  <a:cubicBezTo>
                    <a:pt x="172" y="197"/>
                    <a:pt x="174" y="229"/>
                    <a:pt x="178" y="243"/>
                  </a:cubicBezTo>
                  <a:cubicBezTo>
                    <a:pt x="182" y="257"/>
                    <a:pt x="198" y="252"/>
                    <a:pt x="192" y="263"/>
                  </a:cubicBezTo>
                  <a:cubicBezTo>
                    <a:pt x="186" y="274"/>
                    <a:pt x="156" y="302"/>
                    <a:pt x="144" y="311"/>
                  </a:cubicBezTo>
                  <a:cubicBezTo>
                    <a:pt x="132" y="320"/>
                    <a:pt x="126" y="319"/>
                    <a:pt x="118" y="315"/>
                  </a:cubicBezTo>
                  <a:cubicBezTo>
                    <a:pt x="110" y="311"/>
                    <a:pt x="108" y="303"/>
                    <a:pt x="98" y="287"/>
                  </a:cubicBezTo>
                  <a:cubicBezTo>
                    <a:pt x="88" y="271"/>
                    <a:pt x="63" y="236"/>
                    <a:pt x="58" y="219"/>
                  </a:cubicBezTo>
                  <a:cubicBezTo>
                    <a:pt x="53" y="202"/>
                    <a:pt x="65" y="199"/>
                    <a:pt x="66" y="183"/>
                  </a:cubicBezTo>
                  <a:cubicBezTo>
                    <a:pt x="67" y="167"/>
                    <a:pt x="69" y="142"/>
                    <a:pt x="66" y="123"/>
                  </a:cubicBezTo>
                  <a:cubicBezTo>
                    <a:pt x="63" y="104"/>
                    <a:pt x="53" y="85"/>
                    <a:pt x="48" y="71"/>
                  </a:cubicBezTo>
                  <a:cubicBezTo>
                    <a:pt x="43" y="57"/>
                    <a:pt x="42" y="47"/>
                    <a:pt x="34" y="39"/>
                  </a:cubicBezTo>
                  <a:cubicBezTo>
                    <a:pt x="26" y="31"/>
                    <a:pt x="7" y="26"/>
                    <a:pt x="0" y="2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67"/>
            <p:cNvSpPr>
              <a:spLocks/>
            </p:cNvSpPr>
            <p:nvPr/>
          </p:nvSpPr>
          <p:spPr bwMode="auto">
            <a:xfrm>
              <a:off x="1620" y="3675"/>
              <a:ext cx="90" cy="105"/>
            </a:xfrm>
            <a:custGeom>
              <a:avLst/>
              <a:gdLst>
                <a:gd name="T0" fmla="*/ 49 w 100"/>
                <a:gd name="T1" fmla="*/ 4 h 116"/>
                <a:gd name="T2" fmla="*/ 49 w 100"/>
                <a:gd name="T3" fmla="*/ 0 h 116"/>
                <a:gd name="T4" fmla="*/ 66 w 100"/>
                <a:gd name="T5" fmla="*/ 38 h 116"/>
                <a:gd name="T6" fmla="*/ 19 w 100"/>
                <a:gd name="T7" fmla="*/ 78 h 116"/>
                <a:gd name="T8" fmla="*/ 0 w 100"/>
                <a:gd name="T9" fmla="*/ 53 h 116"/>
                <a:gd name="T10" fmla="*/ 49 w 100"/>
                <a:gd name="T11" fmla="*/ 4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116"/>
                <a:gd name="T20" fmla="*/ 100 w 10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116">
                  <a:moveTo>
                    <a:pt x="76" y="4"/>
                  </a:moveTo>
                  <a:lnTo>
                    <a:pt x="76" y="0"/>
                  </a:lnTo>
                  <a:lnTo>
                    <a:pt x="100" y="56"/>
                  </a:lnTo>
                  <a:lnTo>
                    <a:pt x="28" y="116"/>
                  </a:lnTo>
                  <a:lnTo>
                    <a:pt x="0" y="80"/>
                  </a:lnTo>
                  <a:lnTo>
                    <a:pt x="76" y="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68"/>
            <p:cNvSpPr>
              <a:spLocks/>
            </p:cNvSpPr>
            <p:nvPr/>
          </p:nvSpPr>
          <p:spPr bwMode="auto">
            <a:xfrm>
              <a:off x="1182" y="3491"/>
              <a:ext cx="199" cy="293"/>
            </a:xfrm>
            <a:custGeom>
              <a:avLst/>
              <a:gdLst>
                <a:gd name="T0" fmla="*/ 143 w 222"/>
                <a:gd name="T1" fmla="*/ 16 h 322"/>
                <a:gd name="T2" fmla="*/ 120 w 222"/>
                <a:gd name="T3" fmla="*/ 2 h 322"/>
                <a:gd name="T4" fmla="*/ 78 w 222"/>
                <a:gd name="T5" fmla="*/ 6 h 322"/>
                <a:gd name="T6" fmla="*/ 30 w 222"/>
                <a:gd name="T7" fmla="*/ 41 h 322"/>
                <a:gd name="T8" fmla="*/ 22 w 222"/>
                <a:gd name="T9" fmla="*/ 87 h 322"/>
                <a:gd name="T10" fmla="*/ 20 w 222"/>
                <a:gd name="T11" fmla="*/ 118 h 322"/>
                <a:gd name="T12" fmla="*/ 15 w 222"/>
                <a:gd name="T13" fmla="*/ 162 h 322"/>
                <a:gd name="T14" fmla="*/ 5 w 222"/>
                <a:gd name="T15" fmla="*/ 176 h 322"/>
                <a:gd name="T16" fmla="*/ 50 w 222"/>
                <a:gd name="T17" fmla="*/ 205 h 322"/>
                <a:gd name="T18" fmla="*/ 75 w 222"/>
                <a:gd name="T19" fmla="*/ 217 h 322"/>
                <a:gd name="T20" fmla="*/ 81 w 222"/>
                <a:gd name="T21" fmla="*/ 188 h 322"/>
                <a:gd name="T22" fmla="*/ 92 w 222"/>
                <a:gd name="T23" fmla="*/ 146 h 322"/>
                <a:gd name="T24" fmla="*/ 94 w 222"/>
                <a:gd name="T25" fmla="*/ 122 h 322"/>
                <a:gd name="T26" fmla="*/ 94 w 222"/>
                <a:gd name="T27" fmla="*/ 102 h 322"/>
                <a:gd name="T28" fmla="*/ 101 w 222"/>
                <a:gd name="T29" fmla="*/ 57 h 322"/>
                <a:gd name="T30" fmla="*/ 107 w 222"/>
                <a:gd name="T31" fmla="*/ 50 h 322"/>
                <a:gd name="T32" fmla="*/ 117 w 222"/>
                <a:gd name="T33" fmla="*/ 38 h 322"/>
                <a:gd name="T34" fmla="*/ 143 w 222"/>
                <a:gd name="T35" fmla="*/ 16 h 3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2"/>
                <a:gd name="T55" fmla="*/ 0 h 322"/>
                <a:gd name="T56" fmla="*/ 222 w 222"/>
                <a:gd name="T57" fmla="*/ 322 h 3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2" h="322">
                  <a:moveTo>
                    <a:pt x="221" y="24"/>
                  </a:moveTo>
                  <a:cubicBezTo>
                    <a:pt x="222" y="15"/>
                    <a:pt x="202" y="4"/>
                    <a:pt x="185" y="2"/>
                  </a:cubicBezTo>
                  <a:cubicBezTo>
                    <a:pt x="168" y="0"/>
                    <a:pt x="144" y="0"/>
                    <a:pt x="121" y="10"/>
                  </a:cubicBezTo>
                  <a:cubicBezTo>
                    <a:pt x="98" y="20"/>
                    <a:pt x="61" y="40"/>
                    <a:pt x="47" y="60"/>
                  </a:cubicBezTo>
                  <a:cubicBezTo>
                    <a:pt x="33" y="80"/>
                    <a:pt x="38" y="109"/>
                    <a:pt x="35" y="128"/>
                  </a:cubicBezTo>
                  <a:cubicBezTo>
                    <a:pt x="32" y="147"/>
                    <a:pt x="33" y="154"/>
                    <a:pt x="31" y="172"/>
                  </a:cubicBezTo>
                  <a:cubicBezTo>
                    <a:pt x="29" y="190"/>
                    <a:pt x="27" y="222"/>
                    <a:pt x="23" y="236"/>
                  </a:cubicBezTo>
                  <a:cubicBezTo>
                    <a:pt x="19" y="250"/>
                    <a:pt x="0" y="246"/>
                    <a:pt x="9" y="256"/>
                  </a:cubicBezTo>
                  <a:cubicBezTo>
                    <a:pt x="18" y="266"/>
                    <a:pt x="59" y="288"/>
                    <a:pt x="77" y="298"/>
                  </a:cubicBezTo>
                  <a:cubicBezTo>
                    <a:pt x="95" y="308"/>
                    <a:pt x="109" y="322"/>
                    <a:pt x="117" y="318"/>
                  </a:cubicBezTo>
                  <a:cubicBezTo>
                    <a:pt x="125" y="314"/>
                    <a:pt x="121" y="292"/>
                    <a:pt x="125" y="274"/>
                  </a:cubicBezTo>
                  <a:cubicBezTo>
                    <a:pt x="129" y="256"/>
                    <a:pt x="140" y="228"/>
                    <a:pt x="143" y="212"/>
                  </a:cubicBezTo>
                  <a:cubicBezTo>
                    <a:pt x="146" y="196"/>
                    <a:pt x="145" y="189"/>
                    <a:pt x="145" y="178"/>
                  </a:cubicBezTo>
                  <a:cubicBezTo>
                    <a:pt x="145" y="167"/>
                    <a:pt x="143" y="164"/>
                    <a:pt x="145" y="148"/>
                  </a:cubicBezTo>
                  <a:cubicBezTo>
                    <a:pt x="147" y="132"/>
                    <a:pt x="154" y="97"/>
                    <a:pt x="157" y="84"/>
                  </a:cubicBezTo>
                  <a:cubicBezTo>
                    <a:pt x="160" y="71"/>
                    <a:pt x="161" y="77"/>
                    <a:pt x="165" y="72"/>
                  </a:cubicBezTo>
                  <a:cubicBezTo>
                    <a:pt x="169" y="67"/>
                    <a:pt x="172" y="64"/>
                    <a:pt x="181" y="56"/>
                  </a:cubicBezTo>
                  <a:cubicBezTo>
                    <a:pt x="190" y="48"/>
                    <a:pt x="213" y="31"/>
                    <a:pt x="221" y="2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69"/>
            <p:cNvSpPr>
              <a:spLocks/>
            </p:cNvSpPr>
            <p:nvPr/>
          </p:nvSpPr>
          <p:spPr bwMode="auto">
            <a:xfrm>
              <a:off x="1194" y="3682"/>
              <a:ext cx="100" cy="94"/>
            </a:xfrm>
            <a:custGeom>
              <a:avLst/>
              <a:gdLst>
                <a:gd name="T0" fmla="*/ 13 w 112"/>
                <a:gd name="T1" fmla="*/ 0 h 104"/>
                <a:gd name="T2" fmla="*/ 11 w 112"/>
                <a:gd name="T3" fmla="*/ 0 h 104"/>
                <a:gd name="T4" fmla="*/ 0 w 112"/>
                <a:gd name="T5" fmla="*/ 30 h 104"/>
                <a:gd name="T6" fmla="*/ 63 w 112"/>
                <a:gd name="T7" fmla="*/ 70 h 104"/>
                <a:gd name="T8" fmla="*/ 71 w 112"/>
                <a:gd name="T9" fmla="*/ 42 h 104"/>
                <a:gd name="T10" fmla="*/ 13 w 112"/>
                <a:gd name="T11" fmla="*/ 0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04"/>
                <a:gd name="T20" fmla="*/ 112 w 112"/>
                <a:gd name="T21" fmla="*/ 104 h 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04">
                  <a:moveTo>
                    <a:pt x="20" y="0"/>
                  </a:moveTo>
                  <a:lnTo>
                    <a:pt x="16" y="0"/>
                  </a:lnTo>
                  <a:lnTo>
                    <a:pt x="0" y="44"/>
                  </a:lnTo>
                  <a:lnTo>
                    <a:pt x="100" y="104"/>
                  </a:lnTo>
                  <a:lnTo>
                    <a:pt x="112" y="6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70"/>
            <p:cNvSpPr>
              <a:spLocks/>
            </p:cNvSpPr>
            <p:nvPr/>
          </p:nvSpPr>
          <p:spPr bwMode="auto">
            <a:xfrm>
              <a:off x="1368" y="3464"/>
              <a:ext cx="75" cy="87"/>
            </a:xfrm>
            <a:custGeom>
              <a:avLst/>
              <a:gdLst>
                <a:gd name="T0" fmla="*/ 26 w 84"/>
                <a:gd name="T1" fmla="*/ 0 h 96"/>
                <a:gd name="T2" fmla="*/ 18 w 84"/>
                <a:gd name="T3" fmla="*/ 8 h 96"/>
                <a:gd name="T4" fmla="*/ 0 w 84"/>
                <a:gd name="T5" fmla="*/ 19 h 96"/>
                <a:gd name="T6" fmla="*/ 36 w 84"/>
                <a:gd name="T7" fmla="*/ 65 h 96"/>
                <a:gd name="T8" fmla="*/ 54 w 84"/>
                <a:gd name="T9" fmla="*/ 40 h 96"/>
                <a:gd name="T10" fmla="*/ 21 w 84"/>
                <a:gd name="T11" fmla="*/ 5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96"/>
                <a:gd name="T20" fmla="*/ 84 w 84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96">
                  <a:moveTo>
                    <a:pt x="40" y="0"/>
                  </a:moveTo>
                  <a:cubicBezTo>
                    <a:pt x="34" y="12"/>
                    <a:pt x="43" y="12"/>
                    <a:pt x="28" y="12"/>
                  </a:cubicBezTo>
                  <a:lnTo>
                    <a:pt x="0" y="28"/>
                  </a:lnTo>
                  <a:lnTo>
                    <a:pt x="56" y="96"/>
                  </a:lnTo>
                  <a:lnTo>
                    <a:pt x="84" y="60"/>
                  </a:lnTo>
                  <a:lnTo>
                    <a:pt x="32" y="8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71"/>
            <p:cNvSpPr>
              <a:spLocks/>
            </p:cNvSpPr>
            <p:nvPr/>
          </p:nvSpPr>
          <p:spPr bwMode="auto">
            <a:xfrm flipH="1">
              <a:off x="1443" y="3464"/>
              <a:ext cx="75" cy="87"/>
            </a:xfrm>
            <a:custGeom>
              <a:avLst/>
              <a:gdLst>
                <a:gd name="T0" fmla="*/ 26 w 84"/>
                <a:gd name="T1" fmla="*/ 0 h 96"/>
                <a:gd name="T2" fmla="*/ 18 w 84"/>
                <a:gd name="T3" fmla="*/ 8 h 96"/>
                <a:gd name="T4" fmla="*/ 0 w 84"/>
                <a:gd name="T5" fmla="*/ 19 h 96"/>
                <a:gd name="T6" fmla="*/ 36 w 84"/>
                <a:gd name="T7" fmla="*/ 65 h 96"/>
                <a:gd name="T8" fmla="*/ 54 w 84"/>
                <a:gd name="T9" fmla="*/ 40 h 96"/>
                <a:gd name="T10" fmla="*/ 21 w 84"/>
                <a:gd name="T11" fmla="*/ 5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96"/>
                <a:gd name="T20" fmla="*/ 84 w 84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96">
                  <a:moveTo>
                    <a:pt x="40" y="0"/>
                  </a:moveTo>
                  <a:cubicBezTo>
                    <a:pt x="34" y="12"/>
                    <a:pt x="43" y="12"/>
                    <a:pt x="28" y="12"/>
                  </a:cubicBezTo>
                  <a:lnTo>
                    <a:pt x="0" y="28"/>
                  </a:lnTo>
                  <a:lnTo>
                    <a:pt x="56" y="96"/>
                  </a:lnTo>
                  <a:lnTo>
                    <a:pt x="84" y="60"/>
                  </a:lnTo>
                  <a:lnTo>
                    <a:pt x="32" y="8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72"/>
            <p:cNvSpPr>
              <a:spLocks/>
            </p:cNvSpPr>
            <p:nvPr/>
          </p:nvSpPr>
          <p:spPr bwMode="auto">
            <a:xfrm>
              <a:off x="1449" y="3682"/>
              <a:ext cx="7" cy="363"/>
            </a:xfrm>
            <a:custGeom>
              <a:avLst/>
              <a:gdLst>
                <a:gd name="T0" fmla="*/ 0 w 8"/>
                <a:gd name="T1" fmla="*/ 0 h 400"/>
                <a:gd name="T2" fmla="*/ 4 w 8"/>
                <a:gd name="T3" fmla="*/ 271 h 400"/>
                <a:gd name="T4" fmla="*/ 0 60000 65536"/>
                <a:gd name="T5" fmla="*/ 0 60000 65536"/>
                <a:gd name="T6" fmla="*/ 0 w 8"/>
                <a:gd name="T7" fmla="*/ 0 h 400"/>
                <a:gd name="T8" fmla="*/ 8 w 8"/>
                <a:gd name="T9" fmla="*/ 400 h 4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400">
                  <a:moveTo>
                    <a:pt x="0" y="0"/>
                  </a:moveTo>
                  <a:lnTo>
                    <a:pt x="8" y="40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73"/>
            <p:cNvSpPr>
              <a:spLocks/>
            </p:cNvSpPr>
            <p:nvPr/>
          </p:nvSpPr>
          <p:spPr bwMode="auto">
            <a:xfrm>
              <a:off x="1445" y="3526"/>
              <a:ext cx="1" cy="145"/>
            </a:xfrm>
            <a:custGeom>
              <a:avLst/>
              <a:gdLst>
                <a:gd name="T0" fmla="*/ 0 w 1"/>
                <a:gd name="T1" fmla="*/ 0 h 160"/>
                <a:gd name="T2" fmla="*/ 0 w 1"/>
                <a:gd name="T3" fmla="*/ 108 h 160"/>
                <a:gd name="T4" fmla="*/ 0 60000 65536"/>
                <a:gd name="T5" fmla="*/ 0 60000 65536"/>
                <a:gd name="T6" fmla="*/ 0 w 1"/>
                <a:gd name="T7" fmla="*/ 0 h 160"/>
                <a:gd name="T8" fmla="*/ 1 w 1"/>
                <a:gd name="T9" fmla="*/ 160 h 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60">
                  <a:moveTo>
                    <a:pt x="0" y="0"/>
                  </a:moveTo>
                  <a:lnTo>
                    <a:pt x="0" y="1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" name="Вертикальный свиток 21"/>
          <p:cNvSpPr/>
          <p:nvPr/>
        </p:nvSpPr>
        <p:spPr>
          <a:xfrm rot="10800000">
            <a:off x="4572000" y="1071546"/>
            <a:ext cx="4429156" cy="5286412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143504" y="1714488"/>
            <a:ext cx="364333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Сегодня к нам на урок</a:t>
            </a:r>
          </a:p>
          <a:p>
            <a:r>
              <a:rPr lang="ru-RU" sz="2000" b="1" dirty="0" smtClean="0"/>
              <a:t>Пришёл </a:t>
            </a:r>
            <a:r>
              <a:rPr lang="ru-RU" sz="2000" b="1" dirty="0" err="1" smtClean="0"/>
              <a:t>Знайка-педагог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Он принёс весы и гирьки.</a:t>
            </a:r>
          </a:p>
          <a:p>
            <a:r>
              <a:rPr lang="ru-RU" sz="2000" b="1" dirty="0" smtClean="0"/>
              <a:t>Показать он хочет нам</a:t>
            </a:r>
          </a:p>
          <a:p>
            <a:r>
              <a:rPr lang="ru-RU" sz="2000" b="1" dirty="0" smtClean="0"/>
              <a:t>Маленькую единицу массы</a:t>
            </a:r>
          </a:p>
          <a:p>
            <a:r>
              <a:rPr lang="ru-RU" sz="2000" b="1" dirty="0" smtClean="0"/>
              <a:t>И её название – 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429256" y="4214818"/>
            <a:ext cx="2632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ГРАММ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5" name="Group 65"/>
          <p:cNvGrpSpPr>
            <a:grpSpLocks/>
          </p:cNvGrpSpPr>
          <p:nvPr/>
        </p:nvGrpSpPr>
        <p:grpSpPr bwMode="auto">
          <a:xfrm>
            <a:off x="428596" y="3643314"/>
            <a:ext cx="857256" cy="1083887"/>
            <a:chOff x="184" y="2655"/>
            <a:chExt cx="1070" cy="1320"/>
          </a:xfrm>
        </p:grpSpPr>
        <p:grpSp>
          <p:nvGrpSpPr>
            <p:cNvPr id="26" name="Group 66"/>
            <p:cNvGrpSpPr>
              <a:grpSpLocks/>
            </p:cNvGrpSpPr>
            <p:nvPr/>
          </p:nvGrpSpPr>
          <p:grpSpPr bwMode="auto">
            <a:xfrm>
              <a:off x="184" y="2877"/>
              <a:ext cx="1070" cy="735"/>
              <a:chOff x="184" y="2877"/>
              <a:chExt cx="1070" cy="735"/>
            </a:xfrm>
          </p:grpSpPr>
          <p:sp>
            <p:nvSpPr>
              <p:cNvPr id="34" name="Line 67"/>
              <p:cNvSpPr>
                <a:spLocks noChangeShapeType="1"/>
              </p:cNvSpPr>
              <p:nvPr/>
            </p:nvSpPr>
            <p:spPr bwMode="auto">
              <a:xfrm>
                <a:off x="385" y="3612"/>
                <a:ext cx="6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68"/>
              <p:cNvSpPr>
                <a:spLocks/>
              </p:cNvSpPr>
              <p:nvPr/>
            </p:nvSpPr>
            <p:spPr bwMode="auto">
              <a:xfrm>
                <a:off x="184" y="2877"/>
                <a:ext cx="1070" cy="735"/>
              </a:xfrm>
              <a:custGeom>
                <a:avLst/>
                <a:gdLst>
                  <a:gd name="T0" fmla="*/ 836 w 1070"/>
                  <a:gd name="T1" fmla="*/ 735 h 735"/>
                  <a:gd name="T2" fmla="*/ 1018 w 1070"/>
                  <a:gd name="T3" fmla="*/ 508 h 735"/>
                  <a:gd name="T4" fmla="*/ 1040 w 1070"/>
                  <a:gd name="T5" fmla="*/ 251 h 735"/>
                  <a:gd name="T6" fmla="*/ 836 w 1070"/>
                  <a:gd name="T7" fmla="*/ 54 h 735"/>
                  <a:gd name="T8" fmla="*/ 428 w 1070"/>
                  <a:gd name="T9" fmla="*/ 9 h 735"/>
                  <a:gd name="T10" fmla="*/ 144 w 1070"/>
                  <a:gd name="T11" fmla="*/ 107 h 735"/>
                  <a:gd name="T12" fmla="*/ 16 w 1070"/>
                  <a:gd name="T13" fmla="*/ 275 h 735"/>
                  <a:gd name="T14" fmla="*/ 48 w 1070"/>
                  <a:gd name="T15" fmla="*/ 515 h 735"/>
                  <a:gd name="T16" fmla="*/ 201 w 1070"/>
                  <a:gd name="T17" fmla="*/ 735 h 7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70"/>
                  <a:gd name="T28" fmla="*/ 0 h 735"/>
                  <a:gd name="T29" fmla="*/ 1070 w 1070"/>
                  <a:gd name="T30" fmla="*/ 735 h 7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70" h="735">
                    <a:moveTo>
                      <a:pt x="836" y="735"/>
                    </a:moveTo>
                    <a:cubicBezTo>
                      <a:pt x="912" y="667"/>
                      <a:pt x="984" y="589"/>
                      <a:pt x="1018" y="508"/>
                    </a:cubicBezTo>
                    <a:cubicBezTo>
                      <a:pt x="1052" y="427"/>
                      <a:pt x="1070" y="327"/>
                      <a:pt x="1040" y="251"/>
                    </a:cubicBezTo>
                    <a:cubicBezTo>
                      <a:pt x="1010" y="175"/>
                      <a:pt x="938" y="94"/>
                      <a:pt x="836" y="54"/>
                    </a:cubicBezTo>
                    <a:cubicBezTo>
                      <a:pt x="734" y="14"/>
                      <a:pt x="543" y="0"/>
                      <a:pt x="428" y="9"/>
                    </a:cubicBezTo>
                    <a:cubicBezTo>
                      <a:pt x="313" y="18"/>
                      <a:pt x="213" y="63"/>
                      <a:pt x="144" y="107"/>
                    </a:cubicBezTo>
                    <a:cubicBezTo>
                      <a:pt x="75" y="151"/>
                      <a:pt x="32" y="207"/>
                      <a:pt x="16" y="275"/>
                    </a:cubicBezTo>
                    <a:cubicBezTo>
                      <a:pt x="0" y="343"/>
                      <a:pt x="17" y="438"/>
                      <a:pt x="48" y="515"/>
                    </a:cubicBezTo>
                    <a:cubicBezTo>
                      <a:pt x="79" y="592"/>
                      <a:pt x="169" y="689"/>
                      <a:pt x="201" y="73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 dirty="0" smtClean="0"/>
                  <a:t>    </a:t>
                </a:r>
              </a:p>
            </p:txBody>
          </p:sp>
        </p:grp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340" y="2655"/>
              <a:ext cx="771" cy="1320"/>
              <a:chOff x="340" y="2655"/>
              <a:chExt cx="771" cy="1320"/>
            </a:xfrm>
          </p:grpSpPr>
          <p:grpSp>
            <p:nvGrpSpPr>
              <p:cNvPr id="28" name="Group 70"/>
              <p:cNvGrpSpPr>
                <a:grpSpLocks/>
              </p:cNvGrpSpPr>
              <p:nvPr/>
            </p:nvGrpSpPr>
            <p:grpSpPr bwMode="auto">
              <a:xfrm>
                <a:off x="400" y="2655"/>
                <a:ext cx="711" cy="513"/>
                <a:chOff x="400" y="2655"/>
                <a:chExt cx="711" cy="513"/>
              </a:xfrm>
            </p:grpSpPr>
            <p:sp>
              <p:nvSpPr>
                <p:cNvPr id="30" name="Freeform 71"/>
                <p:cNvSpPr>
                  <a:spLocks/>
                </p:cNvSpPr>
                <p:nvPr/>
              </p:nvSpPr>
              <p:spPr bwMode="auto">
                <a:xfrm>
                  <a:off x="408" y="3096"/>
                  <a:ext cx="113" cy="72"/>
                </a:xfrm>
                <a:custGeom>
                  <a:avLst/>
                  <a:gdLst>
                    <a:gd name="T0" fmla="*/ 0 w 113"/>
                    <a:gd name="T1" fmla="*/ 0 h 72"/>
                    <a:gd name="T2" fmla="*/ 23 w 113"/>
                    <a:gd name="T3" fmla="*/ 62 h 72"/>
                    <a:gd name="T4" fmla="*/ 113 w 113"/>
                    <a:gd name="T5" fmla="*/ 62 h 72"/>
                    <a:gd name="T6" fmla="*/ 0 60000 65536"/>
                    <a:gd name="T7" fmla="*/ 0 60000 65536"/>
                    <a:gd name="T8" fmla="*/ 0 60000 65536"/>
                    <a:gd name="T9" fmla="*/ 0 w 113"/>
                    <a:gd name="T10" fmla="*/ 0 h 72"/>
                    <a:gd name="T11" fmla="*/ 113 w 113"/>
                    <a:gd name="T12" fmla="*/ 72 h 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3" h="72">
                      <a:moveTo>
                        <a:pt x="0" y="0"/>
                      </a:moveTo>
                      <a:cubicBezTo>
                        <a:pt x="3" y="10"/>
                        <a:pt x="4" y="52"/>
                        <a:pt x="23" y="62"/>
                      </a:cubicBezTo>
                      <a:cubicBezTo>
                        <a:pt x="42" y="72"/>
                        <a:pt x="79" y="69"/>
                        <a:pt x="113" y="62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" name="Freeform 72"/>
                <p:cNvSpPr>
                  <a:spLocks/>
                </p:cNvSpPr>
                <p:nvPr/>
              </p:nvSpPr>
              <p:spPr bwMode="auto">
                <a:xfrm>
                  <a:off x="400" y="2655"/>
                  <a:ext cx="696" cy="465"/>
                </a:xfrm>
                <a:custGeom>
                  <a:avLst/>
                  <a:gdLst>
                    <a:gd name="T0" fmla="*/ 0 w 696"/>
                    <a:gd name="T1" fmla="*/ 465 h 465"/>
                    <a:gd name="T2" fmla="*/ 48 w 696"/>
                    <a:gd name="T3" fmla="*/ 193 h 465"/>
                    <a:gd name="T4" fmla="*/ 168 w 696"/>
                    <a:gd name="T5" fmla="*/ 57 h 465"/>
                    <a:gd name="T6" fmla="*/ 344 w 696"/>
                    <a:gd name="T7" fmla="*/ 9 h 465"/>
                    <a:gd name="T8" fmla="*/ 544 w 696"/>
                    <a:gd name="T9" fmla="*/ 113 h 465"/>
                    <a:gd name="T10" fmla="*/ 696 w 696"/>
                    <a:gd name="T11" fmla="*/ 321 h 4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96"/>
                    <a:gd name="T19" fmla="*/ 0 h 465"/>
                    <a:gd name="T20" fmla="*/ 696 w 696"/>
                    <a:gd name="T21" fmla="*/ 465 h 4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96" h="465">
                      <a:moveTo>
                        <a:pt x="0" y="465"/>
                      </a:moveTo>
                      <a:cubicBezTo>
                        <a:pt x="8" y="420"/>
                        <a:pt x="20" y="261"/>
                        <a:pt x="48" y="193"/>
                      </a:cubicBezTo>
                      <a:cubicBezTo>
                        <a:pt x="76" y="125"/>
                        <a:pt x="119" y="88"/>
                        <a:pt x="168" y="57"/>
                      </a:cubicBezTo>
                      <a:cubicBezTo>
                        <a:pt x="217" y="26"/>
                        <a:pt x="281" y="0"/>
                        <a:pt x="344" y="9"/>
                      </a:cubicBezTo>
                      <a:cubicBezTo>
                        <a:pt x="407" y="18"/>
                        <a:pt x="485" y="61"/>
                        <a:pt x="544" y="113"/>
                      </a:cubicBezTo>
                      <a:cubicBezTo>
                        <a:pt x="603" y="165"/>
                        <a:pt x="664" y="278"/>
                        <a:pt x="696" y="321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" name="Freeform 73"/>
                <p:cNvSpPr>
                  <a:spLocks/>
                </p:cNvSpPr>
                <p:nvPr/>
              </p:nvSpPr>
              <p:spPr bwMode="auto">
                <a:xfrm>
                  <a:off x="521" y="2786"/>
                  <a:ext cx="415" cy="369"/>
                </a:xfrm>
                <a:custGeom>
                  <a:avLst/>
                  <a:gdLst>
                    <a:gd name="T0" fmla="*/ 0 w 415"/>
                    <a:gd name="T1" fmla="*/ 369 h 369"/>
                    <a:gd name="T2" fmla="*/ 55 w 415"/>
                    <a:gd name="T3" fmla="*/ 99 h 369"/>
                    <a:gd name="T4" fmla="*/ 175 w 415"/>
                    <a:gd name="T5" fmla="*/ 6 h 369"/>
                    <a:gd name="T6" fmla="*/ 335 w 415"/>
                    <a:gd name="T7" fmla="*/ 62 h 369"/>
                    <a:gd name="T8" fmla="*/ 415 w 415"/>
                    <a:gd name="T9" fmla="*/ 142 h 3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5"/>
                    <a:gd name="T16" fmla="*/ 0 h 369"/>
                    <a:gd name="T17" fmla="*/ 415 w 415"/>
                    <a:gd name="T18" fmla="*/ 369 h 3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5" h="369">
                      <a:moveTo>
                        <a:pt x="0" y="369"/>
                      </a:moveTo>
                      <a:cubicBezTo>
                        <a:pt x="9" y="324"/>
                        <a:pt x="26" y="160"/>
                        <a:pt x="55" y="99"/>
                      </a:cubicBezTo>
                      <a:cubicBezTo>
                        <a:pt x="84" y="38"/>
                        <a:pt x="128" y="12"/>
                        <a:pt x="175" y="6"/>
                      </a:cubicBezTo>
                      <a:cubicBezTo>
                        <a:pt x="222" y="0"/>
                        <a:pt x="295" y="39"/>
                        <a:pt x="335" y="62"/>
                      </a:cubicBezTo>
                      <a:cubicBezTo>
                        <a:pt x="375" y="85"/>
                        <a:pt x="398" y="125"/>
                        <a:pt x="415" y="142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" name="Freeform 74"/>
                <p:cNvSpPr>
                  <a:spLocks/>
                </p:cNvSpPr>
                <p:nvPr/>
              </p:nvSpPr>
              <p:spPr bwMode="auto">
                <a:xfrm>
                  <a:off x="928" y="2915"/>
                  <a:ext cx="183" cy="107"/>
                </a:xfrm>
                <a:custGeom>
                  <a:avLst/>
                  <a:gdLst>
                    <a:gd name="T0" fmla="*/ 0 w 183"/>
                    <a:gd name="T1" fmla="*/ 13 h 107"/>
                    <a:gd name="T2" fmla="*/ 92 w 183"/>
                    <a:gd name="T3" fmla="*/ 16 h 107"/>
                    <a:gd name="T4" fmla="*/ 183 w 183"/>
                    <a:gd name="T5" fmla="*/ 107 h 107"/>
                    <a:gd name="T6" fmla="*/ 0 60000 65536"/>
                    <a:gd name="T7" fmla="*/ 0 60000 65536"/>
                    <a:gd name="T8" fmla="*/ 0 60000 65536"/>
                    <a:gd name="T9" fmla="*/ 0 w 183"/>
                    <a:gd name="T10" fmla="*/ 0 h 107"/>
                    <a:gd name="T11" fmla="*/ 183 w 183"/>
                    <a:gd name="T12" fmla="*/ 107 h 10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3" h="107">
                      <a:moveTo>
                        <a:pt x="0" y="13"/>
                      </a:moveTo>
                      <a:cubicBezTo>
                        <a:pt x="15" y="15"/>
                        <a:pt x="62" y="0"/>
                        <a:pt x="92" y="16"/>
                      </a:cubicBezTo>
                      <a:cubicBezTo>
                        <a:pt x="122" y="32"/>
                        <a:pt x="152" y="73"/>
                        <a:pt x="183" y="107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9" name="Text Box 75"/>
              <p:cNvSpPr txBox="1">
                <a:spLocks noChangeArrowheads="1"/>
              </p:cNvSpPr>
              <p:nvPr/>
            </p:nvSpPr>
            <p:spPr bwMode="auto">
              <a:xfrm>
                <a:off x="340" y="3113"/>
                <a:ext cx="231" cy="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 sz="4000" b="1" dirty="0"/>
              </a:p>
            </p:txBody>
          </p:sp>
        </p:grpSp>
      </p:grpSp>
      <p:grpSp>
        <p:nvGrpSpPr>
          <p:cNvPr id="45" name="Группа 44"/>
          <p:cNvGrpSpPr/>
          <p:nvPr/>
        </p:nvGrpSpPr>
        <p:grpSpPr>
          <a:xfrm>
            <a:off x="2714612" y="4071942"/>
            <a:ext cx="2543164" cy="928694"/>
            <a:chOff x="457200" y="4857760"/>
            <a:chExt cx="2543164" cy="928694"/>
          </a:xfrm>
        </p:grpSpPr>
        <p:sp>
          <p:nvSpPr>
            <p:cNvPr id="44" name="AutoShape 3"/>
            <p:cNvSpPr>
              <a:spLocks noChangeArrowheads="1"/>
            </p:cNvSpPr>
            <p:nvPr/>
          </p:nvSpPr>
          <p:spPr bwMode="auto">
            <a:xfrm>
              <a:off x="1385894" y="5214950"/>
              <a:ext cx="500066" cy="571504"/>
            </a:xfrm>
            <a:prstGeom prst="triangle">
              <a:avLst>
                <a:gd name="adj" fmla="val 48144"/>
              </a:avLst>
            </a:prstGeom>
            <a:gradFill rotWithShape="1">
              <a:gsLst>
                <a:gs pos="0">
                  <a:srgbClr val="66FFFF"/>
                </a:gs>
                <a:gs pos="50000">
                  <a:srgbClr val="00CCFF"/>
                </a:gs>
                <a:gs pos="100000">
                  <a:srgbClr val="66FFF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36" name="Group 4"/>
            <p:cNvGrpSpPr>
              <a:grpSpLocks/>
            </p:cNvGrpSpPr>
            <p:nvPr/>
          </p:nvGrpSpPr>
          <p:grpSpPr bwMode="auto">
            <a:xfrm>
              <a:off x="457200" y="4857760"/>
              <a:ext cx="2543164" cy="571504"/>
              <a:chOff x="288" y="2736"/>
              <a:chExt cx="5088" cy="768"/>
            </a:xfrm>
          </p:grpSpPr>
          <p:grpSp>
            <p:nvGrpSpPr>
              <p:cNvPr id="37" name="Group 5"/>
              <p:cNvGrpSpPr>
                <a:grpSpLocks/>
              </p:cNvGrpSpPr>
              <p:nvPr/>
            </p:nvGrpSpPr>
            <p:grpSpPr bwMode="auto">
              <a:xfrm>
                <a:off x="288" y="2736"/>
                <a:ext cx="2256" cy="768"/>
                <a:chOff x="240" y="2736"/>
                <a:chExt cx="2256" cy="768"/>
              </a:xfrm>
            </p:grpSpPr>
            <p:sp>
              <p:nvSpPr>
                <p:cNvPr id="42" name="AutoShape 6"/>
                <p:cNvSpPr>
                  <a:spLocks noChangeArrowheads="1"/>
                </p:cNvSpPr>
                <p:nvPr/>
              </p:nvSpPr>
              <p:spPr bwMode="auto">
                <a:xfrm rot="5400000">
                  <a:off x="1080" y="2088"/>
                  <a:ext cx="576" cy="2256"/>
                </a:xfrm>
                <a:prstGeom prst="flowChartDelay">
                  <a:avLst/>
                </a:prstGeom>
                <a:solidFill>
                  <a:schemeClr val="accent2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" name="Oval 7"/>
                <p:cNvSpPr>
                  <a:spLocks noChangeArrowheads="1"/>
                </p:cNvSpPr>
                <p:nvPr/>
              </p:nvSpPr>
              <p:spPr bwMode="auto">
                <a:xfrm>
                  <a:off x="240" y="2736"/>
                  <a:ext cx="2256" cy="43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8" name="Group 8"/>
              <p:cNvGrpSpPr>
                <a:grpSpLocks/>
              </p:cNvGrpSpPr>
              <p:nvPr/>
            </p:nvGrpSpPr>
            <p:grpSpPr bwMode="auto">
              <a:xfrm>
                <a:off x="3120" y="2736"/>
                <a:ext cx="2256" cy="768"/>
                <a:chOff x="240" y="2736"/>
                <a:chExt cx="2256" cy="768"/>
              </a:xfrm>
            </p:grpSpPr>
            <p:sp>
              <p:nvSpPr>
                <p:cNvPr id="40" name="AutoShape 9"/>
                <p:cNvSpPr>
                  <a:spLocks noChangeArrowheads="1"/>
                </p:cNvSpPr>
                <p:nvPr/>
              </p:nvSpPr>
              <p:spPr bwMode="auto">
                <a:xfrm rot="5400000">
                  <a:off x="1080" y="2088"/>
                  <a:ext cx="576" cy="2256"/>
                </a:xfrm>
                <a:prstGeom prst="flowChartDelay">
                  <a:avLst/>
                </a:prstGeom>
                <a:solidFill>
                  <a:schemeClr val="accent2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" name="Oval 10"/>
                <p:cNvSpPr>
                  <a:spLocks noChangeArrowheads="1"/>
                </p:cNvSpPr>
                <p:nvPr/>
              </p:nvSpPr>
              <p:spPr bwMode="auto">
                <a:xfrm>
                  <a:off x="240" y="2736"/>
                  <a:ext cx="2256" cy="43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rgbClr val="0099FF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9" name="AutoShape 11"/>
              <p:cNvSpPr>
                <a:spLocks noChangeArrowheads="1"/>
              </p:cNvSpPr>
              <p:nvPr/>
            </p:nvSpPr>
            <p:spPr bwMode="auto">
              <a:xfrm>
                <a:off x="2448" y="2976"/>
                <a:ext cx="672" cy="192"/>
              </a:xfrm>
              <a:prstGeom prst="triangle">
                <a:avLst>
                  <a:gd name="adj" fmla="val 50000"/>
                </a:avLst>
              </a:prstGeom>
              <a:noFill/>
              <a:ln w="57150">
                <a:solidFill>
                  <a:schemeClr val="accent2"/>
                </a:solidFill>
                <a:miter lim="800000"/>
                <a:headEnd type="none" w="lg" len="lg"/>
                <a:tailEnd type="none" w="lg" len="lg"/>
              </a:ln>
              <a:scene3d>
                <a:camera prst="legacyObliqueTopRight">
                  <a:rot lat="0" lon="20999991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6" name="Group 53"/>
          <p:cNvGrpSpPr>
            <a:grpSpLocks/>
          </p:cNvGrpSpPr>
          <p:nvPr/>
        </p:nvGrpSpPr>
        <p:grpSpPr bwMode="auto">
          <a:xfrm rot="19802366">
            <a:off x="2714612" y="3929066"/>
            <a:ext cx="1055688" cy="463550"/>
            <a:chOff x="3587" y="3840"/>
            <a:chExt cx="665" cy="292"/>
          </a:xfrm>
        </p:grpSpPr>
        <p:sp>
          <p:nvSpPr>
            <p:cNvPr id="47" name="Freeform 54"/>
            <p:cNvSpPr>
              <a:spLocks/>
            </p:cNvSpPr>
            <p:nvPr/>
          </p:nvSpPr>
          <p:spPr bwMode="auto">
            <a:xfrm rot="3038711">
              <a:off x="3781" y="3794"/>
              <a:ext cx="292" cy="384"/>
            </a:xfrm>
            <a:custGeom>
              <a:avLst/>
              <a:gdLst>
                <a:gd name="T0" fmla="*/ 0 w 1200"/>
                <a:gd name="T1" fmla="*/ 7 h 1312"/>
                <a:gd name="T2" fmla="*/ 3 w 1200"/>
                <a:gd name="T3" fmla="*/ 1 h 1312"/>
                <a:gd name="T4" fmla="*/ 3 w 1200"/>
                <a:gd name="T5" fmla="*/ 1 h 1312"/>
                <a:gd name="T6" fmla="*/ 4 w 1200"/>
                <a:gd name="T7" fmla="*/ 2 h 1312"/>
                <a:gd name="T8" fmla="*/ 4 w 1200"/>
                <a:gd name="T9" fmla="*/ 2 h 1312"/>
                <a:gd name="T10" fmla="*/ 4 w 1200"/>
                <a:gd name="T11" fmla="*/ 4 h 1312"/>
                <a:gd name="T12" fmla="*/ 3 w 1200"/>
                <a:gd name="T13" fmla="*/ 6 h 1312"/>
                <a:gd name="T14" fmla="*/ 2 w 1200"/>
                <a:gd name="T15" fmla="*/ 9 h 1312"/>
                <a:gd name="T16" fmla="*/ 1 w 1200"/>
                <a:gd name="T17" fmla="*/ 9 h 1312"/>
                <a:gd name="T18" fmla="*/ 1 w 1200"/>
                <a:gd name="T19" fmla="*/ 8 h 1312"/>
                <a:gd name="T20" fmla="*/ 0 w 1200"/>
                <a:gd name="T21" fmla="*/ 8 h 1312"/>
                <a:gd name="T22" fmla="*/ 0 w 1200"/>
                <a:gd name="T23" fmla="*/ 7 h 13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00"/>
                <a:gd name="T37" fmla="*/ 0 h 1312"/>
                <a:gd name="T38" fmla="*/ 1200 w 1200"/>
                <a:gd name="T39" fmla="*/ 1312 h 13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00" h="1312">
                  <a:moveTo>
                    <a:pt x="0" y="952"/>
                  </a:moveTo>
                  <a:cubicBezTo>
                    <a:pt x="304" y="612"/>
                    <a:pt x="608" y="272"/>
                    <a:pt x="768" y="136"/>
                  </a:cubicBezTo>
                  <a:cubicBezTo>
                    <a:pt x="928" y="0"/>
                    <a:pt x="904" y="120"/>
                    <a:pt x="960" y="136"/>
                  </a:cubicBezTo>
                  <a:cubicBezTo>
                    <a:pt x="1016" y="152"/>
                    <a:pt x="1064" y="200"/>
                    <a:pt x="1104" y="232"/>
                  </a:cubicBezTo>
                  <a:cubicBezTo>
                    <a:pt x="1144" y="264"/>
                    <a:pt x="1200" y="280"/>
                    <a:pt x="1200" y="328"/>
                  </a:cubicBezTo>
                  <a:cubicBezTo>
                    <a:pt x="1200" y="376"/>
                    <a:pt x="1168" y="440"/>
                    <a:pt x="1104" y="520"/>
                  </a:cubicBezTo>
                  <a:cubicBezTo>
                    <a:pt x="1040" y="600"/>
                    <a:pt x="920" y="688"/>
                    <a:pt x="816" y="808"/>
                  </a:cubicBezTo>
                  <a:cubicBezTo>
                    <a:pt x="712" y="928"/>
                    <a:pt x="552" y="1168"/>
                    <a:pt x="480" y="1240"/>
                  </a:cubicBezTo>
                  <a:cubicBezTo>
                    <a:pt x="408" y="1312"/>
                    <a:pt x="432" y="1256"/>
                    <a:pt x="384" y="1240"/>
                  </a:cubicBezTo>
                  <a:cubicBezTo>
                    <a:pt x="336" y="1224"/>
                    <a:pt x="240" y="1176"/>
                    <a:pt x="192" y="1144"/>
                  </a:cubicBezTo>
                  <a:cubicBezTo>
                    <a:pt x="144" y="1112"/>
                    <a:pt x="128" y="1072"/>
                    <a:pt x="96" y="1048"/>
                  </a:cubicBezTo>
                  <a:cubicBezTo>
                    <a:pt x="64" y="1024"/>
                    <a:pt x="32" y="1012"/>
                    <a:pt x="0" y="1000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55"/>
            <p:cNvSpPr>
              <a:spLocks/>
            </p:cNvSpPr>
            <p:nvPr/>
          </p:nvSpPr>
          <p:spPr bwMode="auto">
            <a:xfrm rot="3038711">
              <a:off x="4105" y="3893"/>
              <a:ext cx="140" cy="155"/>
            </a:xfrm>
            <a:custGeom>
              <a:avLst/>
              <a:gdLst>
                <a:gd name="T0" fmla="*/ 0 w 576"/>
                <a:gd name="T1" fmla="*/ 4 h 528"/>
                <a:gd name="T2" fmla="*/ 1 w 576"/>
                <a:gd name="T3" fmla="*/ 0 h 528"/>
                <a:gd name="T4" fmla="*/ 1 w 576"/>
                <a:gd name="T5" fmla="*/ 0 h 528"/>
                <a:gd name="T6" fmla="*/ 1 w 576"/>
                <a:gd name="T7" fmla="*/ 0 h 528"/>
                <a:gd name="T8" fmla="*/ 2 w 576"/>
                <a:gd name="T9" fmla="*/ 1 h 528"/>
                <a:gd name="T10" fmla="*/ 2 w 576"/>
                <a:gd name="T11" fmla="*/ 3 h 528"/>
                <a:gd name="T12" fmla="*/ 2 w 576"/>
                <a:gd name="T13" fmla="*/ 3 h 528"/>
                <a:gd name="T14" fmla="*/ 0 w 576"/>
                <a:gd name="T15" fmla="*/ 4 h 528"/>
                <a:gd name="T16" fmla="*/ 0 w 576"/>
                <a:gd name="T17" fmla="*/ 4 h 528"/>
                <a:gd name="T18" fmla="*/ 1 w 576"/>
                <a:gd name="T19" fmla="*/ 2 h 528"/>
                <a:gd name="T20" fmla="*/ 0 w 576"/>
                <a:gd name="T21" fmla="*/ 4 h 528"/>
                <a:gd name="T22" fmla="*/ 1 w 576"/>
                <a:gd name="T23" fmla="*/ 0 h 528"/>
                <a:gd name="T24" fmla="*/ 0 w 576"/>
                <a:gd name="T25" fmla="*/ 4 h 528"/>
                <a:gd name="T26" fmla="*/ 0 w 576"/>
                <a:gd name="T27" fmla="*/ 4 h 5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6"/>
                <a:gd name="T43" fmla="*/ 0 h 528"/>
                <a:gd name="T44" fmla="*/ 576 w 576"/>
                <a:gd name="T45" fmla="*/ 528 h 5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6" h="528">
                  <a:moveTo>
                    <a:pt x="48" y="480"/>
                  </a:moveTo>
                  <a:lnTo>
                    <a:pt x="192" y="48"/>
                  </a:lnTo>
                  <a:lnTo>
                    <a:pt x="384" y="0"/>
                  </a:lnTo>
                  <a:lnTo>
                    <a:pt x="432" y="48"/>
                  </a:lnTo>
                  <a:lnTo>
                    <a:pt x="528" y="144"/>
                  </a:lnTo>
                  <a:lnTo>
                    <a:pt x="576" y="336"/>
                  </a:lnTo>
                  <a:lnTo>
                    <a:pt x="576" y="384"/>
                  </a:lnTo>
                  <a:lnTo>
                    <a:pt x="144" y="528"/>
                  </a:lnTo>
                  <a:lnTo>
                    <a:pt x="48" y="528"/>
                  </a:lnTo>
                  <a:lnTo>
                    <a:pt x="432" y="288"/>
                  </a:lnTo>
                  <a:lnTo>
                    <a:pt x="48" y="528"/>
                  </a:lnTo>
                  <a:lnTo>
                    <a:pt x="384" y="48"/>
                  </a:lnTo>
                  <a:lnTo>
                    <a:pt x="48" y="528"/>
                  </a:lnTo>
                  <a:lnTo>
                    <a:pt x="0" y="480"/>
                  </a:lnTo>
                </a:path>
              </a:pathLst>
            </a:custGeom>
            <a:solidFill>
              <a:srgbClr val="FF0000"/>
            </a:solidFill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 rot="3038711" flipH="1" flipV="1">
              <a:off x="3595" y="3934"/>
              <a:ext cx="140" cy="155"/>
            </a:xfrm>
            <a:custGeom>
              <a:avLst/>
              <a:gdLst>
                <a:gd name="T0" fmla="*/ 0 w 576"/>
                <a:gd name="T1" fmla="*/ 4 h 528"/>
                <a:gd name="T2" fmla="*/ 1 w 576"/>
                <a:gd name="T3" fmla="*/ 0 h 528"/>
                <a:gd name="T4" fmla="*/ 1 w 576"/>
                <a:gd name="T5" fmla="*/ 0 h 528"/>
                <a:gd name="T6" fmla="*/ 1 w 576"/>
                <a:gd name="T7" fmla="*/ 0 h 528"/>
                <a:gd name="T8" fmla="*/ 2 w 576"/>
                <a:gd name="T9" fmla="*/ 1 h 528"/>
                <a:gd name="T10" fmla="*/ 2 w 576"/>
                <a:gd name="T11" fmla="*/ 3 h 528"/>
                <a:gd name="T12" fmla="*/ 2 w 576"/>
                <a:gd name="T13" fmla="*/ 3 h 528"/>
                <a:gd name="T14" fmla="*/ 0 w 576"/>
                <a:gd name="T15" fmla="*/ 4 h 528"/>
                <a:gd name="T16" fmla="*/ 0 w 576"/>
                <a:gd name="T17" fmla="*/ 4 h 528"/>
                <a:gd name="T18" fmla="*/ 1 w 576"/>
                <a:gd name="T19" fmla="*/ 2 h 528"/>
                <a:gd name="T20" fmla="*/ 0 w 576"/>
                <a:gd name="T21" fmla="*/ 4 h 528"/>
                <a:gd name="T22" fmla="*/ 1 w 576"/>
                <a:gd name="T23" fmla="*/ 0 h 528"/>
                <a:gd name="T24" fmla="*/ 0 w 576"/>
                <a:gd name="T25" fmla="*/ 4 h 528"/>
                <a:gd name="T26" fmla="*/ 0 w 576"/>
                <a:gd name="T27" fmla="*/ 4 h 5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6"/>
                <a:gd name="T43" fmla="*/ 0 h 528"/>
                <a:gd name="T44" fmla="*/ 576 w 576"/>
                <a:gd name="T45" fmla="*/ 528 h 5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6" h="528">
                  <a:moveTo>
                    <a:pt x="48" y="480"/>
                  </a:moveTo>
                  <a:lnTo>
                    <a:pt x="192" y="48"/>
                  </a:lnTo>
                  <a:lnTo>
                    <a:pt x="384" y="0"/>
                  </a:lnTo>
                  <a:lnTo>
                    <a:pt x="432" y="48"/>
                  </a:lnTo>
                  <a:lnTo>
                    <a:pt x="528" y="144"/>
                  </a:lnTo>
                  <a:lnTo>
                    <a:pt x="576" y="336"/>
                  </a:lnTo>
                  <a:lnTo>
                    <a:pt x="576" y="384"/>
                  </a:lnTo>
                  <a:lnTo>
                    <a:pt x="144" y="528"/>
                  </a:lnTo>
                  <a:lnTo>
                    <a:pt x="48" y="528"/>
                  </a:lnTo>
                  <a:lnTo>
                    <a:pt x="432" y="288"/>
                  </a:lnTo>
                  <a:lnTo>
                    <a:pt x="48" y="528"/>
                  </a:lnTo>
                  <a:lnTo>
                    <a:pt x="384" y="48"/>
                  </a:lnTo>
                  <a:lnTo>
                    <a:pt x="48" y="528"/>
                  </a:lnTo>
                  <a:lnTo>
                    <a:pt x="0" y="480"/>
                  </a:lnTo>
                </a:path>
              </a:pathLst>
            </a:custGeom>
            <a:solidFill>
              <a:srgbClr val="FF0000"/>
            </a:solidFill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00034" y="3929066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5 кг</a:t>
            </a:r>
            <a:endParaRPr lang="ru-RU" sz="20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bBanner"/>
          <p:cNvSpPr>
            <a:spLocks noEditPoints="1" noChangeArrowheads="1"/>
          </p:cNvSpPr>
          <p:nvPr/>
        </p:nvSpPr>
        <p:spPr bwMode="auto">
          <a:xfrm rot="10800000">
            <a:off x="2000232" y="3357562"/>
            <a:ext cx="5473700" cy="2016125"/>
          </a:xfrm>
          <a:custGeom>
            <a:avLst/>
            <a:gdLst>
              <a:gd name="T0" fmla="*/ 10800 w 21600"/>
              <a:gd name="T1" fmla="*/ 0 h 21600"/>
              <a:gd name="T2" fmla="*/ 684 w 21600"/>
              <a:gd name="T3" fmla="*/ 13728 h 21600"/>
              <a:gd name="T4" fmla="*/ 10800 w 21600"/>
              <a:gd name="T5" fmla="*/ 12549 h 21600"/>
              <a:gd name="T6" fmla="*/ 20928 w 21600"/>
              <a:gd name="T7" fmla="*/ 1372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826 w 21600"/>
              <a:gd name="T13" fmla="*/ 4525 h 21600"/>
              <a:gd name="T14" fmla="*/ 18785 w 21600"/>
              <a:gd name="T15" fmla="*/ 1254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785" y="4525"/>
                </a:moveTo>
                <a:cubicBezTo>
                  <a:pt x="18684" y="3891"/>
                  <a:pt x="18494" y="3359"/>
                  <a:pt x="18152" y="2776"/>
                </a:cubicBezTo>
                <a:cubicBezTo>
                  <a:pt x="17708" y="2243"/>
                  <a:pt x="17125" y="1749"/>
                  <a:pt x="16453" y="1318"/>
                </a:cubicBezTo>
                <a:cubicBezTo>
                  <a:pt x="15667" y="925"/>
                  <a:pt x="14792" y="583"/>
                  <a:pt x="13816" y="342"/>
                </a:cubicBezTo>
                <a:cubicBezTo>
                  <a:pt x="12840" y="152"/>
                  <a:pt x="11826" y="0"/>
                  <a:pt x="10800" y="0"/>
                </a:cubicBezTo>
                <a:cubicBezTo>
                  <a:pt x="9735" y="0"/>
                  <a:pt x="8708" y="152"/>
                  <a:pt x="7732" y="342"/>
                </a:cubicBezTo>
                <a:cubicBezTo>
                  <a:pt x="6807" y="583"/>
                  <a:pt x="5932" y="925"/>
                  <a:pt x="5159" y="1318"/>
                </a:cubicBezTo>
                <a:cubicBezTo>
                  <a:pt x="4474" y="1749"/>
                  <a:pt x="3891" y="2243"/>
                  <a:pt x="3409" y="2776"/>
                </a:cubicBezTo>
                <a:cubicBezTo>
                  <a:pt x="3118" y="3359"/>
                  <a:pt x="2864" y="3891"/>
                  <a:pt x="2826" y="4525"/>
                </a:cubicBezTo>
                <a:lnTo>
                  <a:pt x="2826" y="6084"/>
                </a:lnTo>
                <a:lnTo>
                  <a:pt x="0" y="9152"/>
                </a:lnTo>
                <a:lnTo>
                  <a:pt x="684" y="13728"/>
                </a:lnTo>
                <a:lnTo>
                  <a:pt x="0" y="21600"/>
                </a:lnTo>
                <a:lnTo>
                  <a:pt x="2826" y="18684"/>
                </a:lnTo>
                <a:lnTo>
                  <a:pt x="2826" y="17074"/>
                </a:lnTo>
                <a:cubicBezTo>
                  <a:pt x="2864" y="16491"/>
                  <a:pt x="3118" y="15908"/>
                  <a:pt x="3409" y="15325"/>
                </a:cubicBezTo>
                <a:cubicBezTo>
                  <a:pt x="3891" y="14792"/>
                  <a:pt x="4474" y="14311"/>
                  <a:pt x="5159" y="13867"/>
                </a:cubicBezTo>
                <a:cubicBezTo>
                  <a:pt x="5932" y="13474"/>
                  <a:pt x="6807" y="13145"/>
                  <a:pt x="7732" y="12891"/>
                </a:cubicBezTo>
                <a:cubicBezTo>
                  <a:pt x="8708" y="12701"/>
                  <a:pt x="9735" y="12600"/>
                  <a:pt x="10800" y="12549"/>
                </a:cubicBezTo>
                <a:cubicBezTo>
                  <a:pt x="11826" y="12600"/>
                  <a:pt x="12840" y="12701"/>
                  <a:pt x="13816" y="12891"/>
                </a:cubicBezTo>
                <a:cubicBezTo>
                  <a:pt x="14792" y="13145"/>
                  <a:pt x="15667" y="13474"/>
                  <a:pt x="16453" y="13867"/>
                </a:cubicBezTo>
                <a:cubicBezTo>
                  <a:pt x="17125" y="14311"/>
                  <a:pt x="17708" y="14792"/>
                  <a:pt x="18152" y="15325"/>
                </a:cubicBezTo>
                <a:cubicBezTo>
                  <a:pt x="18494" y="15908"/>
                  <a:pt x="18684" y="16491"/>
                  <a:pt x="18785" y="17074"/>
                </a:cubicBezTo>
                <a:lnTo>
                  <a:pt x="18785" y="18684"/>
                </a:lnTo>
                <a:lnTo>
                  <a:pt x="21600" y="21600"/>
                </a:lnTo>
                <a:lnTo>
                  <a:pt x="20928" y="13728"/>
                </a:lnTo>
                <a:lnTo>
                  <a:pt x="21600" y="9152"/>
                </a:lnTo>
                <a:lnTo>
                  <a:pt x="18785" y="6084"/>
                </a:lnTo>
                <a:lnTo>
                  <a:pt x="18785" y="4525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 rot="16200000">
            <a:off x="4195744" y="90480"/>
            <a:ext cx="1081088" cy="5472113"/>
          </a:xfrm>
          <a:prstGeom prst="flowChartDelay">
            <a:avLst/>
          </a:prstGeom>
          <a:gradFill rotWithShape="1">
            <a:gsLst>
              <a:gs pos="0">
                <a:srgbClr val="CC99FF"/>
              </a:gs>
              <a:gs pos="50000">
                <a:srgbClr val="FFFF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1928794" y="2643182"/>
            <a:ext cx="5688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0   100  200  300  400  </a:t>
            </a:r>
            <a:r>
              <a:rPr lang="ru-RU" dirty="0">
                <a:solidFill>
                  <a:srgbClr val="0000FF"/>
                </a:solidFill>
              </a:rPr>
              <a:t>500</a:t>
            </a:r>
            <a:r>
              <a:rPr lang="ru-RU" dirty="0"/>
              <a:t>  600 700  800  900 1000</a:t>
            </a:r>
          </a:p>
        </p:txBody>
      </p:sp>
      <p:graphicFrame>
        <p:nvGraphicFramePr>
          <p:cNvPr id="11" name="Group 28"/>
          <p:cNvGraphicFramePr>
            <a:graphicFrameLocks noGrp="1"/>
          </p:cNvGraphicFramePr>
          <p:nvPr/>
        </p:nvGraphicFramePr>
        <p:xfrm>
          <a:off x="2571736" y="3071810"/>
          <a:ext cx="4392613" cy="288925"/>
        </p:xfrm>
        <a:graphic>
          <a:graphicData uri="http://schemas.openxmlformats.org/drawingml/2006/table">
            <a:tbl>
              <a:tblPr/>
              <a:tblGrid>
                <a:gridCol w="487363"/>
                <a:gridCol w="487362"/>
                <a:gridCol w="488950"/>
                <a:gridCol w="487363"/>
                <a:gridCol w="490537"/>
                <a:gridCol w="487363"/>
                <a:gridCol w="488950"/>
                <a:gridCol w="487362"/>
                <a:gridCol w="487363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DiagonalStripe"/>
          <p:cNvSpPr>
            <a:spLocks noEditPoints="1" noChangeArrowheads="1"/>
          </p:cNvSpPr>
          <p:nvPr/>
        </p:nvSpPr>
        <p:spPr bwMode="auto">
          <a:xfrm rot="2477889">
            <a:off x="1358055" y="3212615"/>
            <a:ext cx="6507162" cy="5703888"/>
          </a:xfrm>
          <a:custGeom>
            <a:avLst/>
            <a:gdLst>
              <a:gd name="G0" fmla="+- 0 0 0"/>
              <a:gd name="G1" fmla="*/ 18036 1 2"/>
              <a:gd name="G2" fmla="+- 18036 0 0"/>
              <a:gd name="G3" fmla="+- G1 10800 0"/>
              <a:gd name="T0" fmla="*/ 9018 w 21600"/>
              <a:gd name="T1" fmla="*/ 9018 h 21600"/>
              <a:gd name="T2" fmla="*/ 0 w 21600"/>
              <a:gd name="T3" fmla="*/ 19818 h 21600"/>
              <a:gd name="T4" fmla="*/ 10800 w 21600"/>
              <a:gd name="T5" fmla="*/ 10800 h 21600"/>
              <a:gd name="T6" fmla="*/ 19818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G3 w 21600"/>
              <a:gd name="T15" fmla="*/ G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036" y="0"/>
                </a:moveTo>
                <a:lnTo>
                  <a:pt x="0" y="18036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C99FF"/>
              </a:gs>
              <a:gs pos="50000">
                <a:srgbClr val="9999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chair1"/>
          <p:cNvSpPr>
            <a:spLocks noEditPoints="1" noChangeArrowheads="1"/>
          </p:cNvSpPr>
          <p:nvPr/>
        </p:nvSpPr>
        <p:spPr bwMode="auto">
          <a:xfrm>
            <a:off x="500034" y="4643446"/>
            <a:ext cx="3816350" cy="10779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gradFill rotWithShape="1">
            <a:gsLst>
              <a:gs pos="0">
                <a:srgbClr val="0000FF"/>
              </a:gs>
              <a:gs pos="50000">
                <a:srgbClr val="9999FF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chair1"/>
          <p:cNvSpPr>
            <a:spLocks noEditPoints="1" noChangeArrowheads="1"/>
          </p:cNvSpPr>
          <p:nvPr/>
        </p:nvSpPr>
        <p:spPr bwMode="auto">
          <a:xfrm>
            <a:off x="4929190" y="4714884"/>
            <a:ext cx="3816350" cy="93503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gradFill rotWithShape="1">
            <a:gsLst>
              <a:gs pos="0">
                <a:srgbClr val="0000FF"/>
              </a:gs>
              <a:gs pos="50000">
                <a:srgbClr val="9999FF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3" name="Group 210"/>
          <p:cNvGrpSpPr>
            <a:grpSpLocks/>
          </p:cNvGrpSpPr>
          <p:nvPr/>
        </p:nvGrpSpPr>
        <p:grpSpPr bwMode="auto">
          <a:xfrm>
            <a:off x="285720" y="3571876"/>
            <a:ext cx="2041508" cy="1284288"/>
            <a:chOff x="3421" y="708"/>
            <a:chExt cx="2028" cy="1557"/>
          </a:xfrm>
        </p:grpSpPr>
        <p:grpSp>
          <p:nvGrpSpPr>
            <p:cNvPr id="14" name="Group 211"/>
            <p:cNvGrpSpPr>
              <a:grpSpLocks/>
            </p:cNvGrpSpPr>
            <p:nvPr/>
          </p:nvGrpSpPr>
          <p:grpSpPr bwMode="auto">
            <a:xfrm>
              <a:off x="3433" y="1018"/>
              <a:ext cx="2016" cy="1247"/>
              <a:chOff x="192" y="2144"/>
              <a:chExt cx="2440" cy="1544"/>
            </a:xfrm>
          </p:grpSpPr>
          <p:sp>
            <p:nvSpPr>
              <p:cNvPr id="52" name="AutoShape 212" descr="Дуб"/>
              <p:cNvSpPr>
                <a:spLocks noChangeArrowheads="1"/>
              </p:cNvSpPr>
              <p:nvPr/>
            </p:nvSpPr>
            <p:spPr bwMode="auto">
              <a:xfrm>
                <a:off x="192" y="2144"/>
                <a:ext cx="2440" cy="1544"/>
              </a:xfrm>
              <a:prstGeom prst="cube">
                <a:avLst>
                  <a:gd name="adj" fmla="val 72667"/>
                </a:avLst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2857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" name="Freeform 213" descr="Дуб"/>
              <p:cNvSpPr>
                <a:spLocks/>
              </p:cNvSpPr>
              <p:nvPr/>
            </p:nvSpPr>
            <p:spPr bwMode="auto">
              <a:xfrm>
                <a:off x="1512" y="2160"/>
                <a:ext cx="1120" cy="1520"/>
              </a:xfrm>
              <a:custGeom>
                <a:avLst/>
                <a:gdLst>
                  <a:gd name="T0" fmla="*/ 0 w 1120"/>
                  <a:gd name="T1" fmla="*/ 1520 h 1520"/>
                  <a:gd name="T2" fmla="*/ 1120 w 1120"/>
                  <a:gd name="T3" fmla="*/ 384 h 1520"/>
                  <a:gd name="T4" fmla="*/ 1120 w 1120"/>
                  <a:gd name="T5" fmla="*/ 0 h 1520"/>
                  <a:gd name="T6" fmla="*/ 0 w 1120"/>
                  <a:gd name="T7" fmla="*/ 1120 h 1520"/>
                  <a:gd name="T8" fmla="*/ 0 w 1120"/>
                  <a:gd name="T9" fmla="*/ 1520 h 1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0"/>
                  <a:gd name="T16" fmla="*/ 0 h 1520"/>
                  <a:gd name="T17" fmla="*/ 1120 w 1120"/>
                  <a:gd name="T18" fmla="*/ 1520 h 1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0" h="1520">
                    <a:moveTo>
                      <a:pt x="0" y="1520"/>
                    </a:moveTo>
                    <a:lnTo>
                      <a:pt x="1120" y="384"/>
                    </a:lnTo>
                    <a:lnTo>
                      <a:pt x="1120" y="0"/>
                    </a:lnTo>
                    <a:lnTo>
                      <a:pt x="0" y="1120"/>
                    </a:lnTo>
                    <a:lnTo>
                      <a:pt x="0" y="1520"/>
                    </a:ln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214"/>
            <p:cNvGrpSpPr>
              <a:grpSpLocks/>
            </p:cNvGrpSpPr>
            <p:nvPr/>
          </p:nvGrpSpPr>
          <p:grpSpPr bwMode="auto">
            <a:xfrm>
              <a:off x="3441" y="1090"/>
              <a:ext cx="2008" cy="1140"/>
              <a:chOff x="90" y="1015"/>
              <a:chExt cx="2430" cy="1407"/>
            </a:xfrm>
          </p:grpSpPr>
          <p:sp>
            <p:nvSpPr>
              <p:cNvPr id="36" name="Freeform 215"/>
              <p:cNvSpPr>
                <a:spLocks/>
              </p:cNvSpPr>
              <p:nvPr/>
            </p:nvSpPr>
            <p:spPr bwMode="auto">
              <a:xfrm>
                <a:off x="90" y="2307"/>
                <a:ext cx="1302" cy="42"/>
              </a:xfrm>
              <a:custGeom>
                <a:avLst/>
                <a:gdLst>
                  <a:gd name="T0" fmla="*/ 3 w 1302"/>
                  <a:gd name="T1" fmla="*/ 0 h 42"/>
                  <a:gd name="T2" fmla="*/ 363 w 1302"/>
                  <a:gd name="T3" fmla="*/ 18 h 42"/>
                  <a:gd name="T4" fmla="*/ 1302 w 1302"/>
                  <a:gd name="T5" fmla="*/ 18 h 42"/>
                  <a:gd name="T6" fmla="*/ 1302 w 1302"/>
                  <a:gd name="T7" fmla="*/ 36 h 42"/>
                  <a:gd name="T8" fmla="*/ 219 w 1302"/>
                  <a:gd name="T9" fmla="*/ 42 h 42"/>
                  <a:gd name="T10" fmla="*/ 0 w 1302"/>
                  <a:gd name="T11" fmla="*/ 36 h 42"/>
                  <a:gd name="T12" fmla="*/ 3 w 1302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2"/>
                  <a:gd name="T22" fmla="*/ 0 h 42"/>
                  <a:gd name="T23" fmla="*/ 1302 w 1302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2" h="42">
                    <a:moveTo>
                      <a:pt x="3" y="0"/>
                    </a:moveTo>
                    <a:lnTo>
                      <a:pt x="363" y="18"/>
                    </a:lnTo>
                    <a:lnTo>
                      <a:pt x="1302" y="18"/>
                    </a:lnTo>
                    <a:lnTo>
                      <a:pt x="1302" y="36"/>
                    </a:lnTo>
                    <a:lnTo>
                      <a:pt x="219" y="42"/>
                    </a:lnTo>
                    <a:lnTo>
                      <a:pt x="0" y="3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216"/>
              <p:cNvSpPr>
                <a:spLocks/>
              </p:cNvSpPr>
              <p:nvPr/>
            </p:nvSpPr>
            <p:spPr bwMode="auto">
              <a:xfrm>
                <a:off x="90" y="2175"/>
                <a:ext cx="1302" cy="30"/>
              </a:xfrm>
              <a:custGeom>
                <a:avLst/>
                <a:gdLst>
                  <a:gd name="T0" fmla="*/ 0 w 1302"/>
                  <a:gd name="T1" fmla="*/ 6 h 30"/>
                  <a:gd name="T2" fmla="*/ 1299 w 1302"/>
                  <a:gd name="T3" fmla="*/ 0 h 30"/>
                  <a:gd name="T4" fmla="*/ 1302 w 1302"/>
                  <a:gd name="T5" fmla="*/ 30 h 30"/>
                  <a:gd name="T6" fmla="*/ 0 w 1302"/>
                  <a:gd name="T7" fmla="*/ 30 h 30"/>
                  <a:gd name="T8" fmla="*/ 0 w 1302"/>
                  <a:gd name="T9" fmla="*/ 6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30"/>
                  <a:gd name="T17" fmla="*/ 1302 w 130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30">
                    <a:moveTo>
                      <a:pt x="0" y="6"/>
                    </a:moveTo>
                    <a:lnTo>
                      <a:pt x="1299" y="0"/>
                    </a:lnTo>
                    <a:lnTo>
                      <a:pt x="1302" y="30"/>
                    </a:lnTo>
                    <a:lnTo>
                      <a:pt x="0" y="3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17"/>
              <p:cNvSpPr>
                <a:spLocks/>
              </p:cNvSpPr>
              <p:nvPr/>
            </p:nvSpPr>
            <p:spPr bwMode="auto">
              <a:xfrm>
                <a:off x="1407" y="1047"/>
                <a:ext cx="1113" cy="1158"/>
              </a:xfrm>
              <a:custGeom>
                <a:avLst/>
                <a:gdLst>
                  <a:gd name="T0" fmla="*/ 0 w 1113"/>
                  <a:gd name="T1" fmla="*/ 1134 h 1158"/>
                  <a:gd name="T2" fmla="*/ 1113 w 1113"/>
                  <a:gd name="T3" fmla="*/ 0 h 1158"/>
                  <a:gd name="T4" fmla="*/ 1113 w 1113"/>
                  <a:gd name="T5" fmla="*/ 30 h 1158"/>
                  <a:gd name="T6" fmla="*/ 0 w 1113"/>
                  <a:gd name="T7" fmla="*/ 1158 h 1158"/>
                  <a:gd name="T8" fmla="*/ 0 w 1113"/>
                  <a:gd name="T9" fmla="*/ 1134 h 1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3"/>
                  <a:gd name="T16" fmla="*/ 0 h 1158"/>
                  <a:gd name="T17" fmla="*/ 1113 w 1113"/>
                  <a:gd name="T18" fmla="*/ 1158 h 1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3" h="1158">
                    <a:moveTo>
                      <a:pt x="0" y="1134"/>
                    </a:moveTo>
                    <a:lnTo>
                      <a:pt x="1113" y="0"/>
                    </a:lnTo>
                    <a:lnTo>
                      <a:pt x="1113" y="30"/>
                    </a:lnTo>
                    <a:lnTo>
                      <a:pt x="0" y="1158"/>
                    </a:lnTo>
                    <a:lnTo>
                      <a:pt x="0" y="113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Oval 218"/>
              <p:cNvSpPr>
                <a:spLocks noChangeArrowheads="1"/>
              </p:cNvSpPr>
              <p:nvPr/>
            </p:nvSpPr>
            <p:spPr bwMode="auto">
              <a:xfrm>
                <a:off x="114" y="2119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" name="Oval 219"/>
              <p:cNvSpPr>
                <a:spLocks noChangeArrowheads="1"/>
              </p:cNvSpPr>
              <p:nvPr/>
            </p:nvSpPr>
            <p:spPr bwMode="auto">
              <a:xfrm>
                <a:off x="1332" y="210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Oval 220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Oval 221"/>
              <p:cNvSpPr>
                <a:spLocks noChangeArrowheads="1"/>
              </p:cNvSpPr>
              <p:nvPr/>
            </p:nvSpPr>
            <p:spPr bwMode="auto">
              <a:xfrm>
                <a:off x="1338" y="2383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Oval 222"/>
              <p:cNvSpPr>
                <a:spLocks noChangeArrowheads="1"/>
              </p:cNvSpPr>
              <p:nvPr/>
            </p:nvSpPr>
            <p:spPr bwMode="auto">
              <a:xfrm>
                <a:off x="113" y="2238"/>
                <a:ext cx="27" cy="2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Oval 223"/>
              <p:cNvSpPr>
                <a:spLocks noChangeArrowheads="1"/>
              </p:cNvSpPr>
              <p:nvPr/>
            </p:nvSpPr>
            <p:spPr bwMode="auto">
              <a:xfrm>
                <a:off x="125" y="2394"/>
                <a:ext cx="27" cy="28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Oval 224"/>
              <p:cNvSpPr>
                <a:spLocks noChangeArrowheads="1"/>
              </p:cNvSpPr>
              <p:nvPr/>
            </p:nvSpPr>
            <p:spPr bwMode="auto">
              <a:xfrm>
                <a:off x="1410" y="2095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Oval 225"/>
              <p:cNvSpPr>
                <a:spLocks noChangeArrowheads="1"/>
              </p:cNvSpPr>
              <p:nvPr/>
            </p:nvSpPr>
            <p:spPr bwMode="auto">
              <a:xfrm>
                <a:off x="1410" y="2257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Oval 226"/>
              <p:cNvSpPr>
                <a:spLocks noChangeArrowheads="1"/>
              </p:cNvSpPr>
              <p:nvPr/>
            </p:nvSpPr>
            <p:spPr bwMode="auto">
              <a:xfrm>
                <a:off x="1410" y="2365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" name="Oval 227"/>
              <p:cNvSpPr>
                <a:spLocks noChangeArrowheads="1"/>
              </p:cNvSpPr>
              <p:nvPr/>
            </p:nvSpPr>
            <p:spPr bwMode="auto">
              <a:xfrm>
                <a:off x="2484" y="1279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" name="Oval 228"/>
              <p:cNvSpPr>
                <a:spLocks noChangeArrowheads="1"/>
              </p:cNvSpPr>
              <p:nvPr/>
            </p:nvSpPr>
            <p:spPr bwMode="auto">
              <a:xfrm>
                <a:off x="2484" y="1159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" name="Oval 229"/>
              <p:cNvSpPr>
                <a:spLocks noChangeArrowheads="1"/>
              </p:cNvSpPr>
              <p:nvPr/>
            </p:nvSpPr>
            <p:spPr bwMode="auto">
              <a:xfrm>
                <a:off x="2484" y="1015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Freeform 230"/>
              <p:cNvSpPr>
                <a:spLocks/>
              </p:cNvSpPr>
              <p:nvPr/>
            </p:nvSpPr>
            <p:spPr bwMode="auto">
              <a:xfrm>
                <a:off x="1404" y="1197"/>
                <a:ext cx="1116" cy="1152"/>
              </a:xfrm>
              <a:custGeom>
                <a:avLst/>
                <a:gdLst>
                  <a:gd name="T0" fmla="*/ 0 w 1116"/>
                  <a:gd name="T1" fmla="*/ 1116 h 1152"/>
                  <a:gd name="T2" fmla="*/ 1110 w 1116"/>
                  <a:gd name="T3" fmla="*/ 0 h 1152"/>
                  <a:gd name="T4" fmla="*/ 1116 w 1116"/>
                  <a:gd name="T5" fmla="*/ 24 h 1152"/>
                  <a:gd name="T6" fmla="*/ 3 w 1116"/>
                  <a:gd name="T7" fmla="*/ 1152 h 1152"/>
                  <a:gd name="T8" fmla="*/ 0 w 1116"/>
                  <a:gd name="T9" fmla="*/ 1116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6"/>
                  <a:gd name="T16" fmla="*/ 0 h 1152"/>
                  <a:gd name="T17" fmla="*/ 1116 w 1116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6" h="1152">
                    <a:moveTo>
                      <a:pt x="0" y="1116"/>
                    </a:moveTo>
                    <a:lnTo>
                      <a:pt x="1110" y="0"/>
                    </a:lnTo>
                    <a:lnTo>
                      <a:pt x="1116" y="24"/>
                    </a:lnTo>
                    <a:lnTo>
                      <a:pt x="3" y="1152"/>
                    </a:lnTo>
                    <a:lnTo>
                      <a:pt x="0" y="1116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" name="Freeform 231"/>
            <p:cNvSpPr>
              <a:spLocks/>
            </p:cNvSpPr>
            <p:nvPr/>
          </p:nvSpPr>
          <p:spPr bwMode="auto">
            <a:xfrm>
              <a:off x="3885" y="1163"/>
              <a:ext cx="643" cy="456"/>
            </a:xfrm>
            <a:custGeom>
              <a:avLst/>
              <a:gdLst>
                <a:gd name="T0" fmla="*/ 0 w 1491"/>
                <a:gd name="T1" fmla="*/ 28 h 1144"/>
                <a:gd name="T2" fmla="*/ 13 w 1491"/>
                <a:gd name="T3" fmla="*/ 21 h 1144"/>
                <a:gd name="T4" fmla="*/ 17 w 1491"/>
                <a:gd name="T5" fmla="*/ 15 h 1144"/>
                <a:gd name="T6" fmla="*/ 16 w 1491"/>
                <a:gd name="T7" fmla="*/ 10 h 1144"/>
                <a:gd name="T8" fmla="*/ 16 w 1491"/>
                <a:gd name="T9" fmla="*/ 5 h 1144"/>
                <a:gd name="T10" fmla="*/ 21 w 1491"/>
                <a:gd name="T11" fmla="*/ 1 h 1144"/>
                <a:gd name="T12" fmla="*/ 28 w 1491"/>
                <a:gd name="T13" fmla="*/ 0 h 1144"/>
                <a:gd name="T14" fmla="*/ 35 w 1491"/>
                <a:gd name="T15" fmla="*/ 3 h 1144"/>
                <a:gd name="T16" fmla="*/ 38 w 1491"/>
                <a:gd name="T17" fmla="*/ 7 h 1144"/>
                <a:gd name="T18" fmla="*/ 41 w 1491"/>
                <a:gd name="T19" fmla="*/ 8 h 1144"/>
                <a:gd name="T20" fmla="*/ 46 w 1491"/>
                <a:gd name="T21" fmla="*/ 10 h 1144"/>
                <a:gd name="T22" fmla="*/ 49 w 1491"/>
                <a:gd name="T23" fmla="*/ 12 h 1144"/>
                <a:gd name="T24" fmla="*/ 51 w 1491"/>
                <a:gd name="T25" fmla="*/ 18 h 1144"/>
                <a:gd name="T26" fmla="*/ 49 w 1491"/>
                <a:gd name="T27" fmla="*/ 24 h 1144"/>
                <a:gd name="T28" fmla="*/ 40 w 1491"/>
                <a:gd name="T29" fmla="*/ 26 h 1144"/>
                <a:gd name="T30" fmla="*/ 31 w 1491"/>
                <a:gd name="T31" fmla="*/ 23 h 1144"/>
                <a:gd name="T32" fmla="*/ 27 w 1491"/>
                <a:gd name="T33" fmla="*/ 21 h 1144"/>
                <a:gd name="T34" fmla="*/ 19 w 1491"/>
                <a:gd name="T35" fmla="*/ 21 h 1144"/>
                <a:gd name="T36" fmla="*/ 9 w 1491"/>
                <a:gd name="T37" fmla="*/ 25 h 1144"/>
                <a:gd name="T38" fmla="*/ 0 w 1491"/>
                <a:gd name="T39" fmla="*/ 28 h 1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1"/>
                <a:gd name="T61" fmla="*/ 0 h 1144"/>
                <a:gd name="T62" fmla="*/ 1491 w 1491"/>
                <a:gd name="T63" fmla="*/ 1144 h 1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E20000"/>
                </a:gs>
                <a:gs pos="100000">
                  <a:srgbClr val="8E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32"/>
            <p:cNvSpPr>
              <a:spLocks/>
            </p:cNvSpPr>
            <p:nvPr/>
          </p:nvSpPr>
          <p:spPr bwMode="auto">
            <a:xfrm>
              <a:off x="3421" y="1515"/>
              <a:ext cx="643" cy="456"/>
            </a:xfrm>
            <a:custGeom>
              <a:avLst/>
              <a:gdLst>
                <a:gd name="T0" fmla="*/ 0 w 1491"/>
                <a:gd name="T1" fmla="*/ 28 h 1144"/>
                <a:gd name="T2" fmla="*/ 13 w 1491"/>
                <a:gd name="T3" fmla="*/ 21 h 1144"/>
                <a:gd name="T4" fmla="*/ 17 w 1491"/>
                <a:gd name="T5" fmla="*/ 15 h 1144"/>
                <a:gd name="T6" fmla="*/ 16 w 1491"/>
                <a:gd name="T7" fmla="*/ 10 h 1144"/>
                <a:gd name="T8" fmla="*/ 16 w 1491"/>
                <a:gd name="T9" fmla="*/ 5 h 1144"/>
                <a:gd name="T10" fmla="*/ 21 w 1491"/>
                <a:gd name="T11" fmla="*/ 1 h 1144"/>
                <a:gd name="T12" fmla="*/ 28 w 1491"/>
                <a:gd name="T13" fmla="*/ 0 h 1144"/>
                <a:gd name="T14" fmla="*/ 35 w 1491"/>
                <a:gd name="T15" fmla="*/ 3 h 1144"/>
                <a:gd name="T16" fmla="*/ 38 w 1491"/>
                <a:gd name="T17" fmla="*/ 7 h 1144"/>
                <a:gd name="T18" fmla="*/ 41 w 1491"/>
                <a:gd name="T19" fmla="*/ 8 h 1144"/>
                <a:gd name="T20" fmla="*/ 46 w 1491"/>
                <a:gd name="T21" fmla="*/ 10 h 1144"/>
                <a:gd name="T22" fmla="*/ 49 w 1491"/>
                <a:gd name="T23" fmla="*/ 12 h 1144"/>
                <a:gd name="T24" fmla="*/ 51 w 1491"/>
                <a:gd name="T25" fmla="*/ 18 h 1144"/>
                <a:gd name="T26" fmla="*/ 49 w 1491"/>
                <a:gd name="T27" fmla="*/ 24 h 1144"/>
                <a:gd name="T28" fmla="*/ 40 w 1491"/>
                <a:gd name="T29" fmla="*/ 26 h 1144"/>
                <a:gd name="T30" fmla="*/ 31 w 1491"/>
                <a:gd name="T31" fmla="*/ 23 h 1144"/>
                <a:gd name="T32" fmla="*/ 27 w 1491"/>
                <a:gd name="T33" fmla="*/ 21 h 1144"/>
                <a:gd name="T34" fmla="*/ 19 w 1491"/>
                <a:gd name="T35" fmla="*/ 21 h 1144"/>
                <a:gd name="T36" fmla="*/ 9 w 1491"/>
                <a:gd name="T37" fmla="*/ 25 h 1144"/>
                <a:gd name="T38" fmla="*/ 0 w 1491"/>
                <a:gd name="T39" fmla="*/ 28 h 1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1"/>
                <a:gd name="T61" fmla="*/ 0 h 1144"/>
                <a:gd name="T62" fmla="*/ 1491 w 1491"/>
                <a:gd name="T63" fmla="*/ 1144 h 1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E20000"/>
                </a:gs>
                <a:gs pos="100000">
                  <a:srgbClr val="AC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33"/>
            <p:cNvSpPr>
              <a:spLocks/>
            </p:cNvSpPr>
            <p:nvPr/>
          </p:nvSpPr>
          <p:spPr bwMode="auto">
            <a:xfrm>
              <a:off x="3757" y="1419"/>
              <a:ext cx="643" cy="456"/>
            </a:xfrm>
            <a:custGeom>
              <a:avLst/>
              <a:gdLst>
                <a:gd name="T0" fmla="*/ 0 w 1491"/>
                <a:gd name="T1" fmla="*/ 28 h 1144"/>
                <a:gd name="T2" fmla="*/ 13 w 1491"/>
                <a:gd name="T3" fmla="*/ 21 h 1144"/>
                <a:gd name="T4" fmla="*/ 17 w 1491"/>
                <a:gd name="T5" fmla="*/ 15 h 1144"/>
                <a:gd name="T6" fmla="*/ 16 w 1491"/>
                <a:gd name="T7" fmla="*/ 10 h 1144"/>
                <a:gd name="T8" fmla="*/ 16 w 1491"/>
                <a:gd name="T9" fmla="*/ 5 h 1144"/>
                <a:gd name="T10" fmla="*/ 21 w 1491"/>
                <a:gd name="T11" fmla="*/ 1 h 1144"/>
                <a:gd name="T12" fmla="*/ 28 w 1491"/>
                <a:gd name="T13" fmla="*/ 0 h 1144"/>
                <a:gd name="T14" fmla="*/ 35 w 1491"/>
                <a:gd name="T15" fmla="*/ 3 h 1144"/>
                <a:gd name="T16" fmla="*/ 38 w 1491"/>
                <a:gd name="T17" fmla="*/ 7 h 1144"/>
                <a:gd name="T18" fmla="*/ 41 w 1491"/>
                <a:gd name="T19" fmla="*/ 8 h 1144"/>
                <a:gd name="T20" fmla="*/ 46 w 1491"/>
                <a:gd name="T21" fmla="*/ 10 h 1144"/>
                <a:gd name="T22" fmla="*/ 49 w 1491"/>
                <a:gd name="T23" fmla="*/ 12 h 1144"/>
                <a:gd name="T24" fmla="*/ 51 w 1491"/>
                <a:gd name="T25" fmla="*/ 18 h 1144"/>
                <a:gd name="T26" fmla="*/ 49 w 1491"/>
                <a:gd name="T27" fmla="*/ 24 h 1144"/>
                <a:gd name="T28" fmla="*/ 40 w 1491"/>
                <a:gd name="T29" fmla="*/ 26 h 1144"/>
                <a:gd name="T30" fmla="*/ 31 w 1491"/>
                <a:gd name="T31" fmla="*/ 23 h 1144"/>
                <a:gd name="T32" fmla="*/ 27 w 1491"/>
                <a:gd name="T33" fmla="*/ 21 h 1144"/>
                <a:gd name="T34" fmla="*/ 19 w 1491"/>
                <a:gd name="T35" fmla="*/ 21 h 1144"/>
                <a:gd name="T36" fmla="*/ 9 w 1491"/>
                <a:gd name="T37" fmla="*/ 25 h 1144"/>
                <a:gd name="T38" fmla="*/ 0 w 1491"/>
                <a:gd name="T39" fmla="*/ 28 h 1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1"/>
                <a:gd name="T61" fmla="*/ 0 h 1144"/>
                <a:gd name="T62" fmla="*/ 1491 w 1491"/>
                <a:gd name="T63" fmla="*/ 1144 h 1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8E0000"/>
                </a:gs>
                <a:gs pos="100000">
                  <a:srgbClr val="E2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34"/>
            <p:cNvSpPr>
              <a:spLocks/>
            </p:cNvSpPr>
            <p:nvPr/>
          </p:nvSpPr>
          <p:spPr bwMode="auto">
            <a:xfrm rot="-5989757">
              <a:off x="4445" y="1291"/>
              <a:ext cx="643" cy="456"/>
            </a:xfrm>
            <a:custGeom>
              <a:avLst/>
              <a:gdLst>
                <a:gd name="T0" fmla="*/ 0 w 1491"/>
                <a:gd name="T1" fmla="*/ 28 h 1144"/>
                <a:gd name="T2" fmla="*/ 13 w 1491"/>
                <a:gd name="T3" fmla="*/ 21 h 1144"/>
                <a:gd name="T4" fmla="*/ 17 w 1491"/>
                <a:gd name="T5" fmla="*/ 15 h 1144"/>
                <a:gd name="T6" fmla="*/ 16 w 1491"/>
                <a:gd name="T7" fmla="*/ 10 h 1144"/>
                <a:gd name="T8" fmla="*/ 16 w 1491"/>
                <a:gd name="T9" fmla="*/ 5 h 1144"/>
                <a:gd name="T10" fmla="*/ 21 w 1491"/>
                <a:gd name="T11" fmla="*/ 1 h 1144"/>
                <a:gd name="T12" fmla="*/ 28 w 1491"/>
                <a:gd name="T13" fmla="*/ 0 h 1144"/>
                <a:gd name="T14" fmla="*/ 35 w 1491"/>
                <a:gd name="T15" fmla="*/ 3 h 1144"/>
                <a:gd name="T16" fmla="*/ 38 w 1491"/>
                <a:gd name="T17" fmla="*/ 7 h 1144"/>
                <a:gd name="T18" fmla="*/ 41 w 1491"/>
                <a:gd name="T19" fmla="*/ 8 h 1144"/>
                <a:gd name="T20" fmla="*/ 46 w 1491"/>
                <a:gd name="T21" fmla="*/ 10 h 1144"/>
                <a:gd name="T22" fmla="*/ 49 w 1491"/>
                <a:gd name="T23" fmla="*/ 12 h 1144"/>
                <a:gd name="T24" fmla="*/ 51 w 1491"/>
                <a:gd name="T25" fmla="*/ 18 h 1144"/>
                <a:gd name="T26" fmla="*/ 49 w 1491"/>
                <a:gd name="T27" fmla="*/ 24 h 1144"/>
                <a:gd name="T28" fmla="*/ 40 w 1491"/>
                <a:gd name="T29" fmla="*/ 26 h 1144"/>
                <a:gd name="T30" fmla="*/ 31 w 1491"/>
                <a:gd name="T31" fmla="*/ 23 h 1144"/>
                <a:gd name="T32" fmla="*/ 27 w 1491"/>
                <a:gd name="T33" fmla="*/ 21 h 1144"/>
                <a:gd name="T34" fmla="*/ 19 w 1491"/>
                <a:gd name="T35" fmla="*/ 21 h 1144"/>
                <a:gd name="T36" fmla="*/ 9 w 1491"/>
                <a:gd name="T37" fmla="*/ 25 h 1144"/>
                <a:gd name="T38" fmla="*/ 0 w 1491"/>
                <a:gd name="T39" fmla="*/ 28 h 1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1"/>
                <a:gd name="T61" fmla="*/ 0 h 1144"/>
                <a:gd name="T62" fmla="*/ 1491 w 1491"/>
                <a:gd name="T63" fmla="*/ 1144 h 1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8E0000"/>
                </a:gs>
                <a:gs pos="100000">
                  <a:srgbClr val="FF0909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235"/>
            <p:cNvGrpSpPr>
              <a:grpSpLocks/>
            </p:cNvGrpSpPr>
            <p:nvPr/>
          </p:nvGrpSpPr>
          <p:grpSpPr bwMode="auto">
            <a:xfrm rot="521831">
              <a:off x="3696" y="1160"/>
              <a:ext cx="643" cy="712"/>
              <a:chOff x="4192" y="3096"/>
              <a:chExt cx="643" cy="712"/>
            </a:xfrm>
          </p:grpSpPr>
          <p:sp>
            <p:nvSpPr>
              <p:cNvPr id="33" name="Freeform 236"/>
              <p:cNvSpPr>
                <a:spLocks/>
              </p:cNvSpPr>
              <p:nvPr/>
            </p:nvSpPr>
            <p:spPr bwMode="auto">
              <a:xfrm rot="-6567189">
                <a:off x="4285" y="3259"/>
                <a:ext cx="643" cy="456"/>
              </a:xfrm>
              <a:custGeom>
                <a:avLst/>
                <a:gdLst>
                  <a:gd name="T0" fmla="*/ 0 w 1491"/>
                  <a:gd name="T1" fmla="*/ 28 h 1144"/>
                  <a:gd name="T2" fmla="*/ 13 w 1491"/>
                  <a:gd name="T3" fmla="*/ 21 h 1144"/>
                  <a:gd name="T4" fmla="*/ 17 w 1491"/>
                  <a:gd name="T5" fmla="*/ 15 h 1144"/>
                  <a:gd name="T6" fmla="*/ 16 w 1491"/>
                  <a:gd name="T7" fmla="*/ 10 h 1144"/>
                  <a:gd name="T8" fmla="*/ 16 w 1491"/>
                  <a:gd name="T9" fmla="*/ 5 h 1144"/>
                  <a:gd name="T10" fmla="*/ 21 w 1491"/>
                  <a:gd name="T11" fmla="*/ 1 h 1144"/>
                  <a:gd name="T12" fmla="*/ 28 w 1491"/>
                  <a:gd name="T13" fmla="*/ 0 h 1144"/>
                  <a:gd name="T14" fmla="*/ 35 w 1491"/>
                  <a:gd name="T15" fmla="*/ 3 h 1144"/>
                  <a:gd name="T16" fmla="*/ 38 w 1491"/>
                  <a:gd name="T17" fmla="*/ 7 h 1144"/>
                  <a:gd name="T18" fmla="*/ 41 w 1491"/>
                  <a:gd name="T19" fmla="*/ 8 h 1144"/>
                  <a:gd name="T20" fmla="*/ 46 w 1491"/>
                  <a:gd name="T21" fmla="*/ 10 h 1144"/>
                  <a:gd name="T22" fmla="*/ 49 w 1491"/>
                  <a:gd name="T23" fmla="*/ 12 h 1144"/>
                  <a:gd name="T24" fmla="*/ 51 w 1491"/>
                  <a:gd name="T25" fmla="*/ 18 h 1144"/>
                  <a:gd name="T26" fmla="*/ 49 w 1491"/>
                  <a:gd name="T27" fmla="*/ 24 h 1144"/>
                  <a:gd name="T28" fmla="*/ 40 w 1491"/>
                  <a:gd name="T29" fmla="*/ 26 h 1144"/>
                  <a:gd name="T30" fmla="*/ 31 w 1491"/>
                  <a:gd name="T31" fmla="*/ 23 h 1144"/>
                  <a:gd name="T32" fmla="*/ 27 w 1491"/>
                  <a:gd name="T33" fmla="*/ 21 h 1144"/>
                  <a:gd name="T34" fmla="*/ 19 w 1491"/>
                  <a:gd name="T35" fmla="*/ 21 h 1144"/>
                  <a:gd name="T36" fmla="*/ 9 w 1491"/>
                  <a:gd name="T37" fmla="*/ 25 h 1144"/>
                  <a:gd name="T38" fmla="*/ 0 w 1491"/>
                  <a:gd name="T39" fmla="*/ 28 h 11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91"/>
                  <a:gd name="T61" fmla="*/ 0 h 1144"/>
                  <a:gd name="T62" fmla="*/ 1491 w 1491"/>
                  <a:gd name="T63" fmla="*/ 1144 h 11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F3F"/>
                  </a:gs>
                  <a:gs pos="100000">
                    <a:srgbClr val="9E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37"/>
              <p:cNvSpPr>
                <a:spLocks/>
              </p:cNvSpPr>
              <p:nvPr/>
            </p:nvSpPr>
            <p:spPr bwMode="auto">
              <a:xfrm>
                <a:off x="4208" y="3352"/>
                <a:ext cx="256" cy="208"/>
              </a:xfrm>
              <a:custGeom>
                <a:avLst/>
                <a:gdLst>
                  <a:gd name="T0" fmla="*/ 114 w 336"/>
                  <a:gd name="T1" fmla="*/ 22 h 240"/>
                  <a:gd name="T2" fmla="*/ 68 w 336"/>
                  <a:gd name="T3" fmla="*/ 26 h 240"/>
                  <a:gd name="T4" fmla="*/ 59 w 336"/>
                  <a:gd name="T5" fmla="*/ 9 h 240"/>
                  <a:gd name="T6" fmla="*/ 52 w 336"/>
                  <a:gd name="T7" fmla="*/ 84 h 240"/>
                  <a:gd name="T8" fmla="*/ 36 w 336"/>
                  <a:gd name="T9" fmla="*/ 127 h 240"/>
                  <a:gd name="T10" fmla="*/ 0 w 336"/>
                  <a:gd name="T11" fmla="*/ 135 h 240"/>
                  <a:gd name="T12" fmla="*/ 11 w 336"/>
                  <a:gd name="T13" fmla="*/ 63 h 240"/>
                  <a:gd name="T14" fmla="*/ 16 w 336"/>
                  <a:gd name="T15" fmla="*/ 18 h 240"/>
                  <a:gd name="T16" fmla="*/ 43 w 336"/>
                  <a:gd name="T17" fmla="*/ 0 h 240"/>
                  <a:gd name="T18" fmla="*/ 75 w 336"/>
                  <a:gd name="T19" fmla="*/ 18 h 240"/>
                  <a:gd name="T20" fmla="*/ 114 w 336"/>
                  <a:gd name="T21" fmla="*/ 22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6"/>
                  <a:gd name="T34" fmla="*/ 0 h 240"/>
                  <a:gd name="T35" fmla="*/ 336 w 336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6" h="240">
                    <a:moveTo>
                      <a:pt x="336" y="39"/>
                    </a:moveTo>
                    <a:lnTo>
                      <a:pt x="201" y="46"/>
                    </a:lnTo>
                    <a:lnTo>
                      <a:pt x="176" y="16"/>
                    </a:lnTo>
                    <a:lnTo>
                      <a:pt x="154" y="149"/>
                    </a:lnTo>
                    <a:lnTo>
                      <a:pt x="107" y="224"/>
                    </a:lnTo>
                    <a:lnTo>
                      <a:pt x="0" y="240"/>
                    </a:lnTo>
                    <a:lnTo>
                      <a:pt x="32" y="112"/>
                    </a:lnTo>
                    <a:lnTo>
                      <a:pt x="48" y="32"/>
                    </a:lnTo>
                    <a:lnTo>
                      <a:pt x="128" y="0"/>
                    </a:lnTo>
                    <a:lnTo>
                      <a:pt x="221" y="32"/>
                    </a:lnTo>
                    <a:lnTo>
                      <a:pt x="336" y="39"/>
                    </a:lnTo>
                    <a:close/>
                  </a:path>
                </a:pathLst>
              </a:custGeom>
              <a:solidFill>
                <a:srgbClr val="01B323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38"/>
              <p:cNvSpPr>
                <a:spLocks/>
              </p:cNvSpPr>
              <p:nvPr/>
            </p:nvSpPr>
            <p:spPr bwMode="auto">
              <a:xfrm rot="-6542474" flipH="1" flipV="1">
                <a:off x="4144" y="3144"/>
                <a:ext cx="336" cy="240"/>
              </a:xfrm>
              <a:custGeom>
                <a:avLst/>
                <a:gdLst>
                  <a:gd name="T0" fmla="*/ 336 w 336"/>
                  <a:gd name="T1" fmla="*/ 39 h 240"/>
                  <a:gd name="T2" fmla="*/ 201 w 336"/>
                  <a:gd name="T3" fmla="*/ 46 h 240"/>
                  <a:gd name="T4" fmla="*/ 176 w 336"/>
                  <a:gd name="T5" fmla="*/ 16 h 240"/>
                  <a:gd name="T6" fmla="*/ 154 w 336"/>
                  <a:gd name="T7" fmla="*/ 149 h 240"/>
                  <a:gd name="T8" fmla="*/ 107 w 336"/>
                  <a:gd name="T9" fmla="*/ 224 h 240"/>
                  <a:gd name="T10" fmla="*/ 0 w 336"/>
                  <a:gd name="T11" fmla="*/ 240 h 240"/>
                  <a:gd name="T12" fmla="*/ 32 w 336"/>
                  <a:gd name="T13" fmla="*/ 112 h 240"/>
                  <a:gd name="T14" fmla="*/ 48 w 336"/>
                  <a:gd name="T15" fmla="*/ 32 h 240"/>
                  <a:gd name="T16" fmla="*/ 128 w 336"/>
                  <a:gd name="T17" fmla="*/ 0 h 240"/>
                  <a:gd name="T18" fmla="*/ 221 w 336"/>
                  <a:gd name="T19" fmla="*/ 32 h 240"/>
                  <a:gd name="T20" fmla="*/ 336 w 336"/>
                  <a:gd name="T21" fmla="*/ 39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6"/>
                  <a:gd name="T34" fmla="*/ 0 h 240"/>
                  <a:gd name="T35" fmla="*/ 336 w 336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6" h="240">
                    <a:moveTo>
                      <a:pt x="336" y="39"/>
                    </a:moveTo>
                    <a:lnTo>
                      <a:pt x="201" y="46"/>
                    </a:lnTo>
                    <a:lnTo>
                      <a:pt x="176" y="16"/>
                    </a:lnTo>
                    <a:lnTo>
                      <a:pt x="154" y="149"/>
                    </a:lnTo>
                    <a:lnTo>
                      <a:pt x="107" y="224"/>
                    </a:lnTo>
                    <a:lnTo>
                      <a:pt x="0" y="240"/>
                    </a:lnTo>
                    <a:lnTo>
                      <a:pt x="32" y="112"/>
                    </a:lnTo>
                    <a:lnTo>
                      <a:pt x="48" y="32"/>
                    </a:lnTo>
                    <a:lnTo>
                      <a:pt x="128" y="0"/>
                    </a:lnTo>
                    <a:lnTo>
                      <a:pt x="221" y="32"/>
                    </a:lnTo>
                    <a:lnTo>
                      <a:pt x="336" y="39"/>
                    </a:lnTo>
                    <a:close/>
                  </a:path>
                </a:pathLst>
              </a:custGeom>
              <a:solidFill>
                <a:srgbClr val="01B323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" name="Group 239"/>
            <p:cNvGrpSpPr>
              <a:grpSpLocks/>
            </p:cNvGrpSpPr>
            <p:nvPr/>
          </p:nvGrpSpPr>
          <p:grpSpPr bwMode="auto">
            <a:xfrm>
              <a:off x="4048" y="728"/>
              <a:ext cx="643" cy="712"/>
              <a:chOff x="4192" y="3096"/>
              <a:chExt cx="643" cy="712"/>
            </a:xfrm>
          </p:grpSpPr>
          <p:sp>
            <p:nvSpPr>
              <p:cNvPr id="30" name="Freeform 240"/>
              <p:cNvSpPr>
                <a:spLocks/>
              </p:cNvSpPr>
              <p:nvPr/>
            </p:nvSpPr>
            <p:spPr bwMode="auto">
              <a:xfrm rot="-6567189">
                <a:off x="4285" y="3259"/>
                <a:ext cx="643" cy="456"/>
              </a:xfrm>
              <a:custGeom>
                <a:avLst/>
                <a:gdLst>
                  <a:gd name="T0" fmla="*/ 0 w 1491"/>
                  <a:gd name="T1" fmla="*/ 28 h 1144"/>
                  <a:gd name="T2" fmla="*/ 13 w 1491"/>
                  <a:gd name="T3" fmla="*/ 21 h 1144"/>
                  <a:gd name="T4" fmla="*/ 17 w 1491"/>
                  <a:gd name="T5" fmla="*/ 15 h 1144"/>
                  <a:gd name="T6" fmla="*/ 16 w 1491"/>
                  <a:gd name="T7" fmla="*/ 10 h 1144"/>
                  <a:gd name="T8" fmla="*/ 16 w 1491"/>
                  <a:gd name="T9" fmla="*/ 5 h 1144"/>
                  <a:gd name="T10" fmla="*/ 21 w 1491"/>
                  <a:gd name="T11" fmla="*/ 1 h 1144"/>
                  <a:gd name="T12" fmla="*/ 28 w 1491"/>
                  <a:gd name="T13" fmla="*/ 0 h 1144"/>
                  <a:gd name="T14" fmla="*/ 35 w 1491"/>
                  <a:gd name="T15" fmla="*/ 3 h 1144"/>
                  <a:gd name="T16" fmla="*/ 38 w 1491"/>
                  <a:gd name="T17" fmla="*/ 7 h 1144"/>
                  <a:gd name="T18" fmla="*/ 41 w 1491"/>
                  <a:gd name="T19" fmla="*/ 8 h 1144"/>
                  <a:gd name="T20" fmla="*/ 46 w 1491"/>
                  <a:gd name="T21" fmla="*/ 10 h 1144"/>
                  <a:gd name="T22" fmla="*/ 49 w 1491"/>
                  <a:gd name="T23" fmla="*/ 12 h 1144"/>
                  <a:gd name="T24" fmla="*/ 51 w 1491"/>
                  <a:gd name="T25" fmla="*/ 18 h 1144"/>
                  <a:gd name="T26" fmla="*/ 49 w 1491"/>
                  <a:gd name="T27" fmla="*/ 24 h 1144"/>
                  <a:gd name="T28" fmla="*/ 40 w 1491"/>
                  <a:gd name="T29" fmla="*/ 26 h 1144"/>
                  <a:gd name="T30" fmla="*/ 31 w 1491"/>
                  <a:gd name="T31" fmla="*/ 23 h 1144"/>
                  <a:gd name="T32" fmla="*/ 27 w 1491"/>
                  <a:gd name="T33" fmla="*/ 21 h 1144"/>
                  <a:gd name="T34" fmla="*/ 19 w 1491"/>
                  <a:gd name="T35" fmla="*/ 21 h 1144"/>
                  <a:gd name="T36" fmla="*/ 9 w 1491"/>
                  <a:gd name="T37" fmla="*/ 25 h 1144"/>
                  <a:gd name="T38" fmla="*/ 0 w 1491"/>
                  <a:gd name="T39" fmla="*/ 28 h 11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91"/>
                  <a:gd name="T61" fmla="*/ 0 h 1144"/>
                  <a:gd name="T62" fmla="*/ 1491 w 1491"/>
                  <a:gd name="T63" fmla="*/ 1144 h 11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solidFill>
                <a:srgbClr val="AC0000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41"/>
              <p:cNvSpPr>
                <a:spLocks/>
              </p:cNvSpPr>
              <p:nvPr/>
            </p:nvSpPr>
            <p:spPr bwMode="auto">
              <a:xfrm>
                <a:off x="4208" y="3352"/>
                <a:ext cx="256" cy="208"/>
              </a:xfrm>
              <a:custGeom>
                <a:avLst/>
                <a:gdLst>
                  <a:gd name="T0" fmla="*/ 114 w 336"/>
                  <a:gd name="T1" fmla="*/ 22 h 240"/>
                  <a:gd name="T2" fmla="*/ 68 w 336"/>
                  <a:gd name="T3" fmla="*/ 26 h 240"/>
                  <a:gd name="T4" fmla="*/ 59 w 336"/>
                  <a:gd name="T5" fmla="*/ 9 h 240"/>
                  <a:gd name="T6" fmla="*/ 52 w 336"/>
                  <a:gd name="T7" fmla="*/ 84 h 240"/>
                  <a:gd name="T8" fmla="*/ 36 w 336"/>
                  <a:gd name="T9" fmla="*/ 127 h 240"/>
                  <a:gd name="T10" fmla="*/ 0 w 336"/>
                  <a:gd name="T11" fmla="*/ 135 h 240"/>
                  <a:gd name="T12" fmla="*/ 11 w 336"/>
                  <a:gd name="T13" fmla="*/ 63 h 240"/>
                  <a:gd name="T14" fmla="*/ 16 w 336"/>
                  <a:gd name="T15" fmla="*/ 18 h 240"/>
                  <a:gd name="T16" fmla="*/ 43 w 336"/>
                  <a:gd name="T17" fmla="*/ 0 h 240"/>
                  <a:gd name="T18" fmla="*/ 75 w 336"/>
                  <a:gd name="T19" fmla="*/ 18 h 240"/>
                  <a:gd name="T20" fmla="*/ 114 w 336"/>
                  <a:gd name="T21" fmla="*/ 22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6"/>
                  <a:gd name="T34" fmla="*/ 0 h 240"/>
                  <a:gd name="T35" fmla="*/ 336 w 336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6" h="240">
                    <a:moveTo>
                      <a:pt x="336" y="39"/>
                    </a:moveTo>
                    <a:lnTo>
                      <a:pt x="201" y="46"/>
                    </a:lnTo>
                    <a:lnTo>
                      <a:pt x="176" y="16"/>
                    </a:lnTo>
                    <a:lnTo>
                      <a:pt x="154" y="149"/>
                    </a:lnTo>
                    <a:lnTo>
                      <a:pt x="107" y="224"/>
                    </a:lnTo>
                    <a:lnTo>
                      <a:pt x="0" y="240"/>
                    </a:lnTo>
                    <a:lnTo>
                      <a:pt x="32" y="112"/>
                    </a:lnTo>
                    <a:lnTo>
                      <a:pt x="48" y="32"/>
                    </a:lnTo>
                    <a:lnTo>
                      <a:pt x="128" y="0"/>
                    </a:lnTo>
                    <a:lnTo>
                      <a:pt x="221" y="32"/>
                    </a:lnTo>
                    <a:lnTo>
                      <a:pt x="336" y="39"/>
                    </a:lnTo>
                    <a:close/>
                  </a:path>
                </a:pathLst>
              </a:custGeom>
              <a:solidFill>
                <a:srgbClr val="01B323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42"/>
              <p:cNvSpPr>
                <a:spLocks/>
              </p:cNvSpPr>
              <p:nvPr/>
            </p:nvSpPr>
            <p:spPr bwMode="auto">
              <a:xfrm rot="-6542474" flipH="1" flipV="1">
                <a:off x="4144" y="3144"/>
                <a:ext cx="336" cy="240"/>
              </a:xfrm>
              <a:custGeom>
                <a:avLst/>
                <a:gdLst>
                  <a:gd name="T0" fmla="*/ 336 w 336"/>
                  <a:gd name="T1" fmla="*/ 39 h 240"/>
                  <a:gd name="T2" fmla="*/ 201 w 336"/>
                  <a:gd name="T3" fmla="*/ 46 h 240"/>
                  <a:gd name="T4" fmla="*/ 176 w 336"/>
                  <a:gd name="T5" fmla="*/ 16 h 240"/>
                  <a:gd name="T6" fmla="*/ 154 w 336"/>
                  <a:gd name="T7" fmla="*/ 149 h 240"/>
                  <a:gd name="T8" fmla="*/ 107 w 336"/>
                  <a:gd name="T9" fmla="*/ 224 h 240"/>
                  <a:gd name="T10" fmla="*/ 0 w 336"/>
                  <a:gd name="T11" fmla="*/ 240 h 240"/>
                  <a:gd name="T12" fmla="*/ 32 w 336"/>
                  <a:gd name="T13" fmla="*/ 112 h 240"/>
                  <a:gd name="T14" fmla="*/ 48 w 336"/>
                  <a:gd name="T15" fmla="*/ 32 h 240"/>
                  <a:gd name="T16" fmla="*/ 128 w 336"/>
                  <a:gd name="T17" fmla="*/ 0 h 240"/>
                  <a:gd name="T18" fmla="*/ 221 w 336"/>
                  <a:gd name="T19" fmla="*/ 32 h 240"/>
                  <a:gd name="T20" fmla="*/ 336 w 336"/>
                  <a:gd name="T21" fmla="*/ 39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6"/>
                  <a:gd name="T34" fmla="*/ 0 h 240"/>
                  <a:gd name="T35" fmla="*/ 336 w 336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6" h="240">
                    <a:moveTo>
                      <a:pt x="336" y="39"/>
                    </a:moveTo>
                    <a:lnTo>
                      <a:pt x="201" y="46"/>
                    </a:lnTo>
                    <a:lnTo>
                      <a:pt x="176" y="16"/>
                    </a:lnTo>
                    <a:lnTo>
                      <a:pt x="154" y="149"/>
                    </a:lnTo>
                    <a:lnTo>
                      <a:pt x="107" y="224"/>
                    </a:lnTo>
                    <a:lnTo>
                      <a:pt x="0" y="240"/>
                    </a:lnTo>
                    <a:lnTo>
                      <a:pt x="32" y="112"/>
                    </a:lnTo>
                    <a:lnTo>
                      <a:pt x="48" y="32"/>
                    </a:lnTo>
                    <a:lnTo>
                      <a:pt x="128" y="0"/>
                    </a:lnTo>
                    <a:lnTo>
                      <a:pt x="221" y="32"/>
                    </a:lnTo>
                    <a:lnTo>
                      <a:pt x="336" y="39"/>
                    </a:lnTo>
                    <a:close/>
                  </a:path>
                </a:pathLst>
              </a:custGeom>
              <a:solidFill>
                <a:srgbClr val="01B323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" name="Freeform 243"/>
            <p:cNvSpPr>
              <a:spLocks/>
            </p:cNvSpPr>
            <p:nvPr/>
          </p:nvSpPr>
          <p:spPr bwMode="auto">
            <a:xfrm>
              <a:off x="4397" y="939"/>
              <a:ext cx="643" cy="456"/>
            </a:xfrm>
            <a:custGeom>
              <a:avLst/>
              <a:gdLst>
                <a:gd name="T0" fmla="*/ 0 w 1491"/>
                <a:gd name="T1" fmla="*/ 28 h 1144"/>
                <a:gd name="T2" fmla="*/ 13 w 1491"/>
                <a:gd name="T3" fmla="*/ 21 h 1144"/>
                <a:gd name="T4" fmla="*/ 17 w 1491"/>
                <a:gd name="T5" fmla="*/ 15 h 1144"/>
                <a:gd name="T6" fmla="*/ 16 w 1491"/>
                <a:gd name="T7" fmla="*/ 10 h 1144"/>
                <a:gd name="T8" fmla="*/ 16 w 1491"/>
                <a:gd name="T9" fmla="*/ 5 h 1144"/>
                <a:gd name="T10" fmla="*/ 21 w 1491"/>
                <a:gd name="T11" fmla="*/ 1 h 1144"/>
                <a:gd name="T12" fmla="*/ 28 w 1491"/>
                <a:gd name="T13" fmla="*/ 0 h 1144"/>
                <a:gd name="T14" fmla="*/ 35 w 1491"/>
                <a:gd name="T15" fmla="*/ 3 h 1144"/>
                <a:gd name="T16" fmla="*/ 38 w 1491"/>
                <a:gd name="T17" fmla="*/ 7 h 1144"/>
                <a:gd name="T18" fmla="*/ 41 w 1491"/>
                <a:gd name="T19" fmla="*/ 8 h 1144"/>
                <a:gd name="T20" fmla="*/ 46 w 1491"/>
                <a:gd name="T21" fmla="*/ 10 h 1144"/>
                <a:gd name="T22" fmla="*/ 49 w 1491"/>
                <a:gd name="T23" fmla="*/ 12 h 1144"/>
                <a:gd name="T24" fmla="*/ 51 w 1491"/>
                <a:gd name="T25" fmla="*/ 18 h 1144"/>
                <a:gd name="T26" fmla="*/ 49 w 1491"/>
                <a:gd name="T27" fmla="*/ 24 h 1144"/>
                <a:gd name="T28" fmla="*/ 40 w 1491"/>
                <a:gd name="T29" fmla="*/ 26 h 1144"/>
                <a:gd name="T30" fmla="*/ 31 w 1491"/>
                <a:gd name="T31" fmla="*/ 23 h 1144"/>
                <a:gd name="T32" fmla="*/ 27 w 1491"/>
                <a:gd name="T33" fmla="*/ 21 h 1144"/>
                <a:gd name="T34" fmla="*/ 19 w 1491"/>
                <a:gd name="T35" fmla="*/ 21 h 1144"/>
                <a:gd name="T36" fmla="*/ 9 w 1491"/>
                <a:gd name="T37" fmla="*/ 25 h 1144"/>
                <a:gd name="T38" fmla="*/ 0 w 1491"/>
                <a:gd name="T39" fmla="*/ 28 h 1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1"/>
                <a:gd name="T61" fmla="*/ 0 h 1144"/>
                <a:gd name="T62" fmla="*/ 1491 w 1491"/>
                <a:gd name="T63" fmla="*/ 1144 h 1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8E0000"/>
                </a:gs>
                <a:gs pos="100000">
                  <a:srgbClr val="E2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44"/>
            <p:cNvSpPr>
              <a:spLocks/>
            </p:cNvSpPr>
            <p:nvPr/>
          </p:nvSpPr>
          <p:spPr bwMode="auto">
            <a:xfrm>
              <a:off x="4637" y="859"/>
              <a:ext cx="643" cy="456"/>
            </a:xfrm>
            <a:custGeom>
              <a:avLst/>
              <a:gdLst>
                <a:gd name="T0" fmla="*/ 0 w 1491"/>
                <a:gd name="T1" fmla="*/ 28 h 1144"/>
                <a:gd name="T2" fmla="*/ 13 w 1491"/>
                <a:gd name="T3" fmla="*/ 21 h 1144"/>
                <a:gd name="T4" fmla="*/ 17 w 1491"/>
                <a:gd name="T5" fmla="*/ 15 h 1144"/>
                <a:gd name="T6" fmla="*/ 16 w 1491"/>
                <a:gd name="T7" fmla="*/ 10 h 1144"/>
                <a:gd name="T8" fmla="*/ 16 w 1491"/>
                <a:gd name="T9" fmla="*/ 5 h 1144"/>
                <a:gd name="T10" fmla="*/ 21 w 1491"/>
                <a:gd name="T11" fmla="*/ 1 h 1144"/>
                <a:gd name="T12" fmla="*/ 28 w 1491"/>
                <a:gd name="T13" fmla="*/ 0 h 1144"/>
                <a:gd name="T14" fmla="*/ 35 w 1491"/>
                <a:gd name="T15" fmla="*/ 3 h 1144"/>
                <a:gd name="T16" fmla="*/ 38 w 1491"/>
                <a:gd name="T17" fmla="*/ 7 h 1144"/>
                <a:gd name="T18" fmla="*/ 41 w 1491"/>
                <a:gd name="T19" fmla="*/ 8 h 1144"/>
                <a:gd name="T20" fmla="*/ 46 w 1491"/>
                <a:gd name="T21" fmla="*/ 10 h 1144"/>
                <a:gd name="T22" fmla="*/ 49 w 1491"/>
                <a:gd name="T23" fmla="*/ 12 h 1144"/>
                <a:gd name="T24" fmla="*/ 51 w 1491"/>
                <a:gd name="T25" fmla="*/ 18 h 1144"/>
                <a:gd name="T26" fmla="*/ 49 w 1491"/>
                <a:gd name="T27" fmla="*/ 24 h 1144"/>
                <a:gd name="T28" fmla="*/ 40 w 1491"/>
                <a:gd name="T29" fmla="*/ 26 h 1144"/>
                <a:gd name="T30" fmla="*/ 31 w 1491"/>
                <a:gd name="T31" fmla="*/ 23 h 1144"/>
                <a:gd name="T32" fmla="*/ 27 w 1491"/>
                <a:gd name="T33" fmla="*/ 21 h 1144"/>
                <a:gd name="T34" fmla="*/ 19 w 1491"/>
                <a:gd name="T35" fmla="*/ 21 h 1144"/>
                <a:gd name="T36" fmla="*/ 9 w 1491"/>
                <a:gd name="T37" fmla="*/ 25 h 1144"/>
                <a:gd name="T38" fmla="*/ 0 w 1491"/>
                <a:gd name="T39" fmla="*/ 28 h 1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1"/>
                <a:gd name="T61" fmla="*/ 0 h 1144"/>
                <a:gd name="T62" fmla="*/ 1491 w 1491"/>
                <a:gd name="T63" fmla="*/ 1144 h 1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8E0000"/>
                </a:gs>
                <a:gs pos="100000">
                  <a:srgbClr val="FF0909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45"/>
            <p:cNvSpPr>
              <a:spLocks/>
            </p:cNvSpPr>
            <p:nvPr/>
          </p:nvSpPr>
          <p:spPr bwMode="auto">
            <a:xfrm rot="-9385101">
              <a:off x="4549" y="708"/>
              <a:ext cx="398" cy="276"/>
            </a:xfrm>
            <a:custGeom>
              <a:avLst/>
              <a:gdLst>
                <a:gd name="T0" fmla="*/ 0 w 702"/>
                <a:gd name="T1" fmla="*/ 57 h 468"/>
                <a:gd name="T2" fmla="*/ 15 w 702"/>
                <a:gd name="T3" fmla="*/ 49 h 468"/>
                <a:gd name="T4" fmla="*/ 16 w 702"/>
                <a:gd name="T5" fmla="*/ 43 h 468"/>
                <a:gd name="T6" fmla="*/ 20 w 702"/>
                <a:gd name="T7" fmla="*/ 31 h 468"/>
                <a:gd name="T8" fmla="*/ 19 w 702"/>
                <a:gd name="T9" fmla="*/ 22 h 468"/>
                <a:gd name="T10" fmla="*/ 20 w 702"/>
                <a:gd name="T11" fmla="*/ 13 h 468"/>
                <a:gd name="T12" fmla="*/ 26 w 702"/>
                <a:gd name="T13" fmla="*/ 5 h 468"/>
                <a:gd name="T14" fmla="*/ 46 w 702"/>
                <a:gd name="T15" fmla="*/ 1 h 468"/>
                <a:gd name="T16" fmla="*/ 59 w 702"/>
                <a:gd name="T17" fmla="*/ 2 h 468"/>
                <a:gd name="T18" fmla="*/ 69 w 702"/>
                <a:gd name="T19" fmla="*/ 8 h 468"/>
                <a:gd name="T20" fmla="*/ 67 w 702"/>
                <a:gd name="T21" fmla="*/ 14 h 468"/>
                <a:gd name="T22" fmla="*/ 67 w 702"/>
                <a:gd name="T23" fmla="*/ 10 h 468"/>
                <a:gd name="T24" fmla="*/ 70 w 702"/>
                <a:gd name="T25" fmla="*/ 16 h 468"/>
                <a:gd name="T26" fmla="*/ 73 w 702"/>
                <a:gd name="T27" fmla="*/ 28 h 468"/>
                <a:gd name="T28" fmla="*/ 73 w 702"/>
                <a:gd name="T29" fmla="*/ 31 h 468"/>
                <a:gd name="T30" fmla="*/ 70 w 702"/>
                <a:gd name="T31" fmla="*/ 40 h 468"/>
                <a:gd name="T32" fmla="*/ 63 w 702"/>
                <a:gd name="T33" fmla="*/ 47 h 468"/>
                <a:gd name="T34" fmla="*/ 51 w 702"/>
                <a:gd name="T35" fmla="*/ 51 h 468"/>
                <a:gd name="T36" fmla="*/ 39 w 702"/>
                <a:gd name="T37" fmla="*/ 47 h 468"/>
                <a:gd name="T38" fmla="*/ 35 w 702"/>
                <a:gd name="T39" fmla="*/ 43 h 468"/>
                <a:gd name="T40" fmla="*/ 24 w 702"/>
                <a:gd name="T41" fmla="*/ 43 h 468"/>
                <a:gd name="T42" fmla="*/ 11 w 702"/>
                <a:gd name="T43" fmla="*/ 51 h 468"/>
                <a:gd name="T44" fmla="*/ 0 w 702"/>
                <a:gd name="T45" fmla="*/ 57 h 4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2"/>
                <a:gd name="T70" fmla="*/ 0 h 468"/>
                <a:gd name="T71" fmla="*/ 702 w 702"/>
                <a:gd name="T72" fmla="*/ 468 h 4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2" h="468">
                  <a:moveTo>
                    <a:pt x="0" y="468"/>
                  </a:moveTo>
                  <a:cubicBezTo>
                    <a:pt x="6" y="466"/>
                    <a:pt x="114" y="423"/>
                    <a:pt x="139" y="404"/>
                  </a:cubicBezTo>
                  <a:cubicBezTo>
                    <a:pt x="164" y="385"/>
                    <a:pt x="142" y="377"/>
                    <a:pt x="152" y="353"/>
                  </a:cubicBezTo>
                  <a:cubicBezTo>
                    <a:pt x="162" y="329"/>
                    <a:pt x="195" y="285"/>
                    <a:pt x="200" y="258"/>
                  </a:cubicBezTo>
                  <a:cubicBezTo>
                    <a:pt x="206" y="230"/>
                    <a:pt x="188" y="213"/>
                    <a:pt x="186" y="188"/>
                  </a:cubicBezTo>
                  <a:cubicBezTo>
                    <a:pt x="185" y="162"/>
                    <a:pt x="182" y="129"/>
                    <a:pt x="193" y="105"/>
                  </a:cubicBezTo>
                  <a:cubicBezTo>
                    <a:pt x="205" y="80"/>
                    <a:pt x="213" y="58"/>
                    <a:pt x="255" y="41"/>
                  </a:cubicBezTo>
                  <a:cubicBezTo>
                    <a:pt x="297" y="24"/>
                    <a:pt x="390" y="8"/>
                    <a:pt x="443" y="4"/>
                  </a:cubicBezTo>
                  <a:cubicBezTo>
                    <a:pt x="496" y="0"/>
                    <a:pt x="534" y="9"/>
                    <a:pt x="571" y="20"/>
                  </a:cubicBezTo>
                  <a:cubicBezTo>
                    <a:pt x="608" y="31"/>
                    <a:pt x="654" y="52"/>
                    <a:pt x="667" y="68"/>
                  </a:cubicBezTo>
                  <a:cubicBezTo>
                    <a:pt x="680" y="84"/>
                    <a:pt x="654" y="113"/>
                    <a:pt x="651" y="116"/>
                  </a:cubicBezTo>
                  <a:cubicBezTo>
                    <a:pt x="648" y="119"/>
                    <a:pt x="646" y="81"/>
                    <a:pt x="651" y="84"/>
                  </a:cubicBezTo>
                  <a:cubicBezTo>
                    <a:pt x="656" y="87"/>
                    <a:pt x="675" y="108"/>
                    <a:pt x="683" y="132"/>
                  </a:cubicBezTo>
                  <a:cubicBezTo>
                    <a:pt x="691" y="156"/>
                    <a:pt x="696" y="207"/>
                    <a:pt x="699" y="228"/>
                  </a:cubicBezTo>
                  <a:cubicBezTo>
                    <a:pt x="702" y="249"/>
                    <a:pt x="702" y="244"/>
                    <a:pt x="699" y="260"/>
                  </a:cubicBezTo>
                  <a:cubicBezTo>
                    <a:pt x="696" y="276"/>
                    <a:pt x="698" y="302"/>
                    <a:pt x="683" y="324"/>
                  </a:cubicBezTo>
                  <a:cubicBezTo>
                    <a:pt x="668" y="346"/>
                    <a:pt x="639" y="375"/>
                    <a:pt x="607" y="392"/>
                  </a:cubicBezTo>
                  <a:cubicBezTo>
                    <a:pt x="575" y="409"/>
                    <a:pt x="528" y="425"/>
                    <a:pt x="490" y="424"/>
                  </a:cubicBezTo>
                  <a:cubicBezTo>
                    <a:pt x="452" y="422"/>
                    <a:pt x="406" y="397"/>
                    <a:pt x="380" y="385"/>
                  </a:cubicBezTo>
                  <a:cubicBezTo>
                    <a:pt x="353" y="374"/>
                    <a:pt x="356" y="359"/>
                    <a:pt x="331" y="353"/>
                  </a:cubicBezTo>
                  <a:cubicBezTo>
                    <a:pt x="307" y="348"/>
                    <a:pt x="273" y="343"/>
                    <a:pt x="235" y="353"/>
                  </a:cubicBezTo>
                  <a:cubicBezTo>
                    <a:pt x="197" y="364"/>
                    <a:pt x="145" y="397"/>
                    <a:pt x="104" y="417"/>
                  </a:cubicBezTo>
                  <a:cubicBezTo>
                    <a:pt x="62" y="438"/>
                    <a:pt x="16" y="461"/>
                    <a:pt x="0" y="468"/>
                  </a:cubicBezTo>
                  <a:close/>
                </a:path>
              </a:pathLst>
            </a:custGeom>
            <a:gradFill rotWithShape="1">
              <a:gsLst>
                <a:gs pos="0">
                  <a:srgbClr val="8E0000"/>
                </a:gs>
                <a:gs pos="100000">
                  <a:srgbClr val="FF0909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" name="Group 246"/>
            <p:cNvGrpSpPr>
              <a:grpSpLocks/>
            </p:cNvGrpSpPr>
            <p:nvPr/>
          </p:nvGrpSpPr>
          <p:grpSpPr bwMode="auto">
            <a:xfrm rot="-2414178">
              <a:off x="4128" y="1414"/>
              <a:ext cx="643" cy="712"/>
              <a:chOff x="4192" y="3096"/>
              <a:chExt cx="643" cy="712"/>
            </a:xfrm>
          </p:grpSpPr>
          <p:sp>
            <p:nvSpPr>
              <p:cNvPr id="27" name="Freeform 247"/>
              <p:cNvSpPr>
                <a:spLocks/>
              </p:cNvSpPr>
              <p:nvPr/>
            </p:nvSpPr>
            <p:spPr bwMode="auto">
              <a:xfrm rot="-6567189">
                <a:off x="4285" y="3259"/>
                <a:ext cx="643" cy="456"/>
              </a:xfrm>
              <a:custGeom>
                <a:avLst/>
                <a:gdLst>
                  <a:gd name="T0" fmla="*/ 0 w 1491"/>
                  <a:gd name="T1" fmla="*/ 28 h 1144"/>
                  <a:gd name="T2" fmla="*/ 13 w 1491"/>
                  <a:gd name="T3" fmla="*/ 21 h 1144"/>
                  <a:gd name="T4" fmla="*/ 17 w 1491"/>
                  <a:gd name="T5" fmla="*/ 15 h 1144"/>
                  <a:gd name="T6" fmla="*/ 16 w 1491"/>
                  <a:gd name="T7" fmla="*/ 10 h 1144"/>
                  <a:gd name="T8" fmla="*/ 16 w 1491"/>
                  <a:gd name="T9" fmla="*/ 5 h 1144"/>
                  <a:gd name="T10" fmla="*/ 21 w 1491"/>
                  <a:gd name="T11" fmla="*/ 1 h 1144"/>
                  <a:gd name="T12" fmla="*/ 28 w 1491"/>
                  <a:gd name="T13" fmla="*/ 0 h 1144"/>
                  <a:gd name="T14" fmla="*/ 35 w 1491"/>
                  <a:gd name="T15" fmla="*/ 3 h 1144"/>
                  <a:gd name="T16" fmla="*/ 38 w 1491"/>
                  <a:gd name="T17" fmla="*/ 7 h 1144"/>
                  <a:gd name="T18" fmla="*/ 41 w 1491"/>
                  <a:gd name="T19" fmla="*/ 8 h 1144"/>
                  <a:gd name="T20" fmla="*/ 46 w 1491"/>
                  <a:gd name="T21" fmla="*/ 10 h 1144"/>
                  <a:gd name="T22" fmla="*/ 49 w 1491"/>
                  <a:gd name="T23" fmla="*/ 12 h 1144"/>
                  <a:gd name="T24" fmla="*/ 51 w 1491"/>
                  <a:gd name="T25" fmla="*/ 18 h 1144"/>
                  <a:gd name="T26" fmla="*/ 49 w 1491"/>
                  <a:gd name="T27" fmla="*/ 24 h 1144"/>
                  <a:gd name="T28" fmla="*/ 40 w 1491"/>
                  <a:gd name="T29" fmla="*/ 26 h 1144"/>
                  <a:gd name="T30" fmla="*/ 31 w 1491"/>
                  <a:gd name="T31" fmla="*/ 23 h 1144"/>
                  <a:gd name="T32" fmla="*/ 27 w 1491"/>
                  <a:gd name="T33" fmla="*/ 21 h 1144"/>
                  <a:gd name="T34" fmla="*/ 19 w 1491"/>
                  <a:gd name="T35" fmla="*/ 21 h 1144"/>
                  <a:gd name="T36" fmla="*/ 9 w 1491"/>
                  <a:gd name="T37" fmla="*/ 25 h 1144"/>
                  <a:gd name="T38" fmla="*/ 0 w 1491"/>
                  <a:gd name="T39" fmla="*/ 28 h 11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91"/>
                  <a:gd name="T61" fmla="*/ 0 h 1144"/>
                  <a:gd name="T62" fmla="*/ 1491 w 1491"/>
                  <a:gd name="T63" fmla="*/ 1144 h 11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F3F"/>
                  </a:gs>
                  <a:gs pos="100000">
                    <a:srgbClr val="AC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48"/>
              <p:cNvSpPr>
                <a:spLocks/>
              </p:cNvSpPr>
              <p:nvPr/>
            </p:nvSpPr>
            <p:spPr bwMode="auto">
              <a:xfrm>
                <a:off x="4208" y="3352"/>
                <a:ext cx="256" cy="208"/>
              </a:xfrm>
              <a:custGeom>
                <a:avLst/>
                <a:gdLst>
                  <a:gd name="T0" fmla="*/ 114 w 336"/>
                  <a:gd name="T1" fmla="*/ 22 h 240"/>
                  <a:gd name="T2" fmla="*/ 68 w 336"/>
                  <a:gd name="T3" fmla="*/ 26 h 240"/>
                  <a:gd name="T4" fmla="*/ 59 w 336"/>
                  <a:gd name="T5" fmla="*/ 9 h 240"/>
                  <a:gd name="T6" fmla="*/ 52 w 336"/>
                  <a:gd name="T7" fmla="*/ 84 h 240"/>
                  <a:gd name="T8" fmla="*/ 36 w 336"/>
                  <a:gd name="T9" fmla="*/ 127 h 240"/>
                  <a:gd name="T10" fmla="*/ 0 w 336"/>
                  <a:gd name="T11" fmla="*/ 135 h 240"/>
                  <a:gd name="T12" fmla="*/ 11 w 336"/>
                  <a:gd name="T13" fmla="*/ 63 h 240"/>
                  <a:gd name="T14" fmla="*/ 16 w 336"/>
                  <a:gd name="T15" fmla="*/ 18 h 240"/>
                  <a:gd name="T16" fmla="*/ 43 w 336"/>
                  <a:gd name="T17" fmla="*/ 0 h 240"/>
                  <a:gd name="T18" fmla="*/ 75 w 336"/>
                  <a:gd name="T19" fmla="*/ 18 h 240"/>
                  <a:gd name="T20" fmla="*/ 114 w 336"/>
                  <a:gd name="T21" fmla="*/ 22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6"/>
                  <a:gd name="T34" fmla="*/ 0 h 240"/>
                  <a:gd name="T35" fmla="*/ 336 w 336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6" h="240">
                    <a:moveTo>
                      <a:pt x="336" y="39"/>
                    </a:moveTo>
                    <a:lnTo>
                      <a:pt x="201" y="46"/>
                    </a:lnTo>
                    <a:lnTo>
                      <a:pt x="176" y="16"/>
                    </a:lnTo>
                    <a:lnTo>
                      <a:pt x="154" y="149"/>
                    </a:lnTo>
                    <a:lnTo>
                      <a:pt x="107" y="224"/>
                    </a:lnTo>
                    <a:lnTo>
                      <a:pt x="0" y="240"/>
                    </a:lnTo>
                    <a:lnTo>
                      <a:pt x="32" y="112"/>
                    </a:lnTo>
                    <a:lnTo>
                      <a:pt x="48" y="32"/>
                    </a:lnTo>
                    <a:lnTo>
                      <a:pt x="128" y="0"/>
                    </a:lnTo>
                    <a:lnTo>
                      <a:pt x="221" y="32"/>
                    </a:lnTo>
                    <a:lnTo>
                      <a:pt x="336" y="39"/>
                    </a:lnTo>
                    <a:close/>
                  </a:path>
                </a:pathLst>
              </a:custGeom>
              <a:solidFill>
                <a:srgbClr val="01B323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49"/>
              <p:cNvSpPr>
                <a:spLocks/>
              </p:cNvSpPr>
              <p:nvPr/>
            </p:nvSpPr>
            <p:spPr bwMode="auto">
              <a:xfrm rot="-6542474" flipH="1" flipV="1">
                <a:off x="4144" y="3144"/>
                <a:ext cx="336" cy="240"/>
              </a:xfrm>
              <a:custGeom>
                <a:avLst/>
                <a:gdLst>
                  <a:gd name="T0" fmla="*/ 336 w 336"/>
                  <a:gd name="T1" fmla="*/ 39 h 240"/>
                  <a:gd name="T2" fmla="*/ 201 w 336"/>
                  <a:gd name="T3" fmla="*/ 46 h 240"/>
                  <a:gd name="T4" fmla="*/ 176 w 336"/>
                  <a:gd name="T5" fmla="*/ 16 h 240"/>
                  <a:gd name="T6" fmla="*/ 154 w 336"/>
                  <a:gd name="T7" fmla="*/ 149 h 240"/>
                  <a:gd name="T8" fmla="*/ 107 w 336"/>
                  <a:gd name="T9" fmla="*/ 224 h 240"/>
                  <a:gd name="T10" fmla="*/ 0 w 336"/>
                  <a:gd name="T11" fmla="*/ 240 h 240"/>
                  <a:gd name="T12" fmla="*/ 32 w 336"/>
                  <a:gd name="T13" fmla="*/ 112 h 240"/>
                  <a:gd name="T14" fmla="*/ 48 w 336"/>
                  <a:gd name="T15" fmla="*/ 32 h 240"/>
                  <a:gd name="T16" fmla="*/ 128 w 336"/>
                  <a:gd name="T17" fmla="*/ 0 h 240"/>
                  <a:gd name="T18" fmla="*/ 221 w 336"/>
                  <a:gd name="T19" fmla="*/ 32 h 240"/>
                  <a:gd name="T20" fmla="*/ 336 w 336"/>
                  <a:gd name="T21" fmla="*/ 39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6"/>
                  <a:gd name="T34" fmla="*/ 0 h 240"/>
                  <a:gd name="T35" fmla="*/ 336 w 336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6" h="240">
                    <a:moveTo>
                      <a:pt x="336" y="39"/>
                    </a:moveTo>
                    <a:lnTo>
                      <a:pt x="201" y="46"/>
                    </a:lnTo>
                    <a:lnTo>
                      <a:pt x="176" y="16"/>
                    </a:lnTo>
                    <a:lnTo>
                      <a:pt x="154" y="149"/>
                    </a:lnTo>
                    <a:lnTo>
                      <a:pt x="107" y="224"/>
                    </a:lnTo>
                    <a:lnTo>
                      <a:pt x="0" y="240"/>
                    </a:lnTo>
                    <a:lnTo>
                      <a:pt x="32" y="112"/>
                    </a:lnTo>
                    <a:lnTo>
                      <a:pt x="48" y="32"/>
                    </a:lnTo>
                    <a:lnTo>
                      <a:pt x="128" y="0"/>
                    </a:lnTo>
                    <a:lnTo>
                      <a:pt x="221" y="32"/>
                    </a:lnTo>
                    <a:lnTo>
                      <a:pt x="336" y="39"/>
                    </a:lnTo>
                    <a:close/>
                  </a:path>
                </a:pathLst>
              </a:custGeom>
              <a:solidFill>
                <a:srgbClr val="01B323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6" name="Freeform 250"/>
            <p:cNvSpPr>
              <a:spLocks/>
            </p:cNvSpPr>
            <p:nvPr/>
          </p:nvSpPr>
          <p:spPr bwMode="auto">
            <a:xfrm>
              <a:off x="4029" y="1179"/>
              <a:ext cx="643" cy="456"/>
            </a:xfrm>
            <a:custGeom>
              <a:avLst/>
              <a:gdLst>
                <a:gd name="T0" fmla="*/ 0 w 1491"/>
                <a:gd name="T1" fmla="*/ 28 h 1144"/>
                <a:gd name="T2" fmla="*/ 13 w 1491"/>
                <a:gd name="T3" fmla="*/ 21 h 1144"/>
                <a:gd name="T4" fmla="*/ 17 w 1491"/>
                <a:gd name="T5" fmla="*/ 15 h 1144"/>
                <a:gd name="T6" fmla="*/ 16 w 1491"/>
                <a:gd name="T7" fmla="*/ 10 h 1144"/>
                <a:gd name="T8" fmla="*/ 16 w 1491"/>
                <a:gd name="T9" fmla="*/ 5 h 1144"/>
                <a:gd name="T10" fmla="*/ 21 w 1491"/>
                <a:gd name="T11" fmla="*/ 1 h 1144"/>
                <a:gd name="T12" fmla="*/ 28 w 1491"/>
                <a:gd name="T13" fmla="*/ 0 h 1144"/>
                <a:gd name="T14" fmla="*/ 35 w 1491"/>
                <a:gd name="T15" fmla="*/ 3 h 1144"/>
                <a:gd name="T16" fmla="*/ 38 w 1491"/>
                <a:gd name="T17" fmla="*/ 7 h 1144"/>
                <a:gd name="T18" fmla="*/ 41 w 1491"/>
                <a:gd name="T19" fmla="*/ 8 h 1144"/>
                <a:gd name="T20" fmla="*/ 46 w 1491"/>
                <a:gd name="T21" fmla="*/ 10 h 1144"/>
                <a:gd name="T22" fmla="*/ 49 w 1491"/>
                <a:gd name="T23" fmla="*/ 12 h 1144"/>
                <a:gd name="T24" fmla="*/ 51 w 1491"/>
                <a:gd name="T25" fmla="*/ 18 h 1144"/>
                <a:gd name="T26" fmla="*/ 49 w 1491"/>
                <a:gd name="T27" fmla="*/ 24 h 1144"/>
                <a:gd name="T28" fmla="*/ 40 w 1491"/>
                <a:gd name="T29" fmla="*/ 26 h 1144"/>
                <a:gd name="T30" fmla="*/ 31 w 1491"/>
                <a:gd name="T31" fmla="*/ 23 h 1144"/>
                <a:gd name="T32" fmla="*/ 27 w 1491"/>
                <a:gd name="T33" fmla="*/ 21 h 1144"/>
                <a:gd name="T34" fmla="*/ 19 w 1491"/>
                <a:gd name="T35" fmla="*/ 21 h 1144"/>
                <a:gd name="T36" fmla="*/ 9 w 1491"/>
                <a:gd name="T37" fmla="*/ 25 h 1144"/>
                <a:gd name="T38" fmla="*/ 0 w 1491"/>
                <a:gd name="T39" fmla="*/ 28 h 1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91"/>
                <a:gd name="T61" fmla="*/ 0 h 1144"/>
                <a:gd name="T62" fmla="*/ 1491 w 1491"/>
                <a:gd name="T63" fmla="*/ 1144 h 1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solidFill>
              <a:srgbClr val="A40000"/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4" name="Group 430"/>
          <p:cNvGrpSpPr>
            <a:grpSpLocks/>
          </p:cNvGrpSpPr>
          <p:nvPr/>
        </p:nvGrpSpPr>
        <p:grpSpPr bwMode="auto">
          <a:xfrm>
            <a:off x="2071670" y="3714752"/>
            <a:ext cx="1857388" cy="1214446"/>
            <a:chOff x="80" y="557"/>
            <a:chExt cx="2440" cy="1915"/>
          </a:xfrm>
        </p:grpSpPr>
        <p:grpSp>
          <p:nvGrpSpPr>
            <p:cNvPr id="55" name="Group 431"/>
            <p:cNvGrpSpPr>
              <a:grpSpLocks/>
            </p:cNvGrpSpPr>
            <p:nvPr/>
          </p:nvGrpSpPr>
          <p:grpSpPr bwMode="auto">
            <a:xfrm>
              <a:off x="80" y="557"/>
              <a:ext cx="2440" cy="1915"/>
              <a:chOff x="2464" y="2413"/>
              <a:chExt cx="2440" cy="1915"/>
            </a:xfrm>
          </p:grpSpPr>
          <p:grpSp>
            <p:nvGrpSpPr>
              <p:cNvPr id="73" name="Group 432"/>
              <p:cNvGrpSpPr>
                <a:grpSpLocks/>
              </p:cNvGrpSpPr>
              <p:nvPr/>
            </p:nvGrpSpPr>
            <p:grpSpPr bwMode="auto">
              <a:xfrm>
                <a:off x="2464" y="2784"/>
                <a:ext cx="2440" cy="1544"/>
                <a:chOff x="192" y="2144"/>
                <a:chExt cx="2440" cy="1544"/>
              </a:xfrm>
            </p:grpSpPr>
            <p:sp>
              <p:nvSpPr>
                <p:cNvPr id="194" name="AutoShape 433" descr="Дуб"/>
                <p:cNvSpPr>
                  <a:spLocks noChangeArrowheads="1"/>
                </p:cNvSpPr>
                <p:nvPr/>
              </p:nvSpPr>
              <p:spPr bwMode="auto">
                <a:xfrm>
                  <a:off x="192" y="2144"/>
                  <a:ext cx="2440" cy="1544"/>
                </a:xfrm>
                <a:prstGeom prst="cube">
                  <a:avLst>
                    <a:gd name="adj" fmla="val 72667"/>
                  </a:avLst>
                </a:prstGeom>
                <a:blipFill dpi="0" rotWithShape="1">
                  <a:blip r:embed="rId2" cstate="print"/>
                  <a:srcRect/>
                  <a:tile tx="0" ty="0" sx="100000" sy="100000" flip="none" algn="tl"/>
                </a:blipFill>
                <a:ln w="285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95" name="Freeform 434" descr="Дуб"/>
                <p:cNvSpPr>
                  <a:spLocks/>
                </p:cNvSpPr>
                <p:nvPr/>
              </p:nvSpPr>
              <p:spPr bwMode="auto">
                <a:xfrm>
                  <a:off x="1512" y="2160"/>
                  <a:ext cx="1120" cy="1520"/>
                </a:xfrm>
                <a:custGeom>
                  <a:avLst/>
                  <a:gdLst>
                    <a:gd name="T0" fmla="*/ 0 w 1120"/>
                    <a:gd name="T1" fmla="*/ 1520 h 1520"/>
                    <a:gd name="T2" fmla="*/ 1120 w 1120"/>
                    <a:gd name="T3" fmla="*/ 384 h 1520"/>
                    <a:gd name="T4" fmla="*/ 1120 w 1120"/>
                    <a:gd name="T5" fmla="*/ 0 h 1520"/>
                    <a:gd name="T6" fmla="*/ 0 w 1120"/>
                    <a:gd name="T7" fmla="*/ 1120 h 1520"/>
                    <a:gd name="T8" fmla="*/ 0 w 1120"/>
                    <a:gd name="T9" fmla="*/ 1520 h 15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0"/>
                    <a:gd name="T16" fmla="*/ 0 h 1520"/>
                    <a:gd name="T17" fmla="*/ 1120 w 1120"/>
                    <a:gd name="T18" fmla="*/ 1520 h 15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0" h="1520">
                      <a:moveTo>
                        <a:pt x="0" y="1520"/>
                      </a:moveTo>
                      <a:lnTo>
                        <a:pt x="1120" y="384"/>
                      </a:lnTo>
                      <a:lnTo>
                        <a:pt x="1120" y="0"/>
                      </a:lnTo>
                      <a:lnTo>
                        <a:pt x="0" y="1120"/>
                      </a:lnTo>
                      <a:lnTo>
                        <a:pt x="0" y="1520"/>
                      </a:lnTo>
                      <a:close/>
                    </a:path>
                  </a:pathLst>
                </a:custGeom>
                <a:blipFill dpi="0" rotWithShape="1">
                  <a:blip r:embed="rId2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4" name="Group 435"/>
              <p:cNvGrpSpPr>
                <a:grpSpLocks/>
              </p:cNvGrpSpPr>
              <p:nvPr/>
            </p:nvGrpSpPr>
            <p:grpSpPr bwMode="auto">
              <a:xfrm>
                <a:off x="4291" y="2506"/>
                <a:ext cx="508" cy="501"/>
                <a:chOff x="3939" y="1946"/>
                <a:chExt cx="508" cy="501"/>
              </a:xfrm>
            </p:grpSpPr>
            <p:sp>
              <p:nvSpPr>
                <p:cNvPr id="185" name="Freeform 43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" name="Freeform 43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" name="Freeform 43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88" name="Group 43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190" name="Freeform 44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27"/>
                      <a:gd name="T17" fmla="*/ 37 w 37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91" name="Group 44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192" name="Freeform 44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02"/>
                        <a:gd name="T17" fmla="*/ 78 w 7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3" name="Freeform 44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116"/>
                        <a:gd name="T17" fmla="*/ 84 w 84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89" name="Freeform 44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5" name="Group 445"/>
              <p:cNvGrpSpPr>
                <a:grpSpLocks/>
              </p:cNvGrpSpPr>
              <p:nvPr/>
            </p:nvGrpSpPr>
            <p:grpSpPr bwMode="auto">
              <a:xfrm>
                <a:off x="4099" y="2762"/>
                <a:ext cx="508" cy="501"/>
                <a:chOff x="3939" y="1946"/>
                <a:chExt cx="508" cy="501"/>
              </a:xfrm>
            </p:grpSpPr>
            <p:sp>
              <p:nvSpPr>
                <p:cNvPr id="176" name="Freeform 44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7" name="Freeform 44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8" name="Freeform 44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9" name="Group 44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181" name="Freeform 45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27"/>
                      <a:gd name="T17" fmla="*/ 37 w 37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82" name="Group 45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183" name="Freeform 45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02"/>
                        <a:gd name="T17" fmla="*/ 78 w 7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" name="Freeform 45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116"/>
                        <a:gd name="T17" fmla="*/ 84 w 84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80" name="Freeform 45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6" name="Group 455"/>
              <p:cNvGrpSpPr>
                <a:grpSpLocks/>
              </p:cNvGrpSpPr>
              <p:nvPr/>
            </p:nvGrpSpPr>
            <p:grpSpPr bwMode="auto">
              <a:xfrm>
                <a:off x="3859" y="2938"/>
                <a:ext cx="508" cy="501"/>
                <a:chOff x="3939" y="1946"/>
                <a:chExt cx="508" cy="501"/>
              </a:xfrm>
            </p:grpSpPr>
            <p:sp>
              <p:nvSpPr>
                <p:cNvPr id="167" name="Freeform 45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" name="Freeform 45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" name="Freeform 45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0" name="Group 45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172" name="Freeform 46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27"/>
                      <a:gd name="T17" fmla="*/ 37 w 37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73" name="Group 46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174" name="Freeform 46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02"/>
                        <a:gd name="T17" fmla="*/ 78 w 7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5" name="Freeform 46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116"/>
                        <a:gd name="T17" fmla="*/ 84 w 84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71" name="Freeform 46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7" name="Group 465"/>
              <p:cNvGrpSpPr>
                <a:grpSpLocks/>
              </p:cNvGrpSpPr>
              <p:nvPr/>
            </p:nvGrpSpPr>
            <p:grpSpPr bwMode="auto">
              <a:xfrm>
                <a:off x="3587" y="3290"/>
                <a:ext cx="508" cy="501"/>
                <a:chOff x="3939" y="1946"/>
                <a:chExt cx="508" cy="501"/>
              </a:xfrm>
            </p:grpSpPr>
            <p:sp>
              <p:nvSpPr>
                <p:cNvPr id="158" name="Freeform 46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9" name="Freeform 46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0" name="Freeform 46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61" name="Group 46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163" name="Freeform 47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27"/>
                      <a:gd name="T17" fmla="*/ 37 w 37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64" name="Group 47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165" name="Freeform 47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02"/>
                        <a:gd name="T17" fmla="*/ 78 w 7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6" name="Freeform 47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116"/>
                        <a:gd name="T17" fmla="*/ 84 w 84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62" name="Freeform 47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8" name="Group 475"/>
              <p:cNvGrpSpPr>
                <a:grpSpLocks/>
              </p:cNvGrpSpPr>
              <p:nvPr/>
            </p:nvGrpSpPr>
            <p:grpSpPr bwMode="auto">
              <a:xfrm rot="2490177">
                <a:off x="3604" y="2605"/>
                <a:ext cx="508" cy="509"/>
                <a:chOff x="4060" y="1421"/>
                <a:chExt cx="508" cy="509"/>
              </a:xfrm>
            </p:grpSpPr>
            <p:sp>
              <p:nvSpPr>
                <p:cNvPr id="151" name="Freeform 476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2" name="Freeform 477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" name="Freeform 478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" name="Freeform 479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" name="Freeform 480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" name="Freeform 481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7" name="Freeform 482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9" name="Group 483"/>
              <p:cNvGrpSpPr>
                <a:grpSpLocks/>
              </p:cNvGrpSpPr>
              <p:nvPr/>
            </p:nvGrpSpPr>
            <p:grpSpPr bwMode="auto">
              <a:xfrm rot="2490177">
                <a:off x="3380" y="2877"/>
                <a:ext cx="508" cy="509"/>
                <a:chOff x="4060" y="1421"/>
                <a:chExt cx="508" cy="509"/>
              </a:xfrm>
            </p:grpSpPr>
            <p:sp>
              <p:nvSpPr>
                <p:cNvPr id="144" name="Freeform 484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5" name="Freeform 485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6" name="Freeform 486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7" name="Freeform 487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8" name="Freeform 488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9" name="Freeform 489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0" name="Freeform 490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0" name="Group 491"/>
              <p:cNvGrpSpPr>
                <a:grpSpLocks/>
              </p:cNvGrpSpPr>
              <p:nvPr/>
            </p:nvGrpSpPr>
            <p:grpSpPr bwMode="auto">
              <a:xfrm rot="2490177">
                <a:off x="3012" y="3005"/>
                <a:ext cx="508" cy="509"/>
                <a:chOff x="4060" y="1421"/>
                <a:chExt cx="508" cy="509"/>
              </a:xfrm>
            </p:grpSpPr>
            <p:sp>
              <p:nvSpPr>
                <p:cNvPr id="137" name="Freeform 492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" name="Freeform 493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9" name="Freeform 494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" name="Freeform 495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" name="Freeform 496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2" name="Freeform 497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" name="Freeform 498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1" name="Group 499"/>
              <p:cNvGrpSpPr>
                <a:grpSpLocks/>
              </p:cNvGrpSpPr>
              <p:nvPr/>
            </p:nvGrpSpPr>
            <p:grpSpPr bwMode="auto">
              <a:xfrm rot="2490177">
                <a:off x="3589" y="2814"/>
                <a:ext cx="508" cy="509"/>
                <a:chOff x="4060" y="1421"/>
                <a:chExt cx="508" cy="509"/>
              </a:xfrm>
            </p:grpSpPr>
            <p:sp>
              <p:nvSpPr>
                <p:cNvPr id="130" name="Freeform 500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1" name="Freeform 501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2" name="Freeform 502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" name="Freeform 503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" name="Freeform 504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5" name="Freeform 505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6" name="Freeform 506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2" name="Group 507"/>
              <p:cNvGrpSpPr>
                <a:grpSpLocks/>
              </p:cNvGrpSpPr>
              <p:nvPr/>
            </p:nvGrpSpPr>
            <p:grpSpPr bwMode="auto">
              <a:xfrm>
                <a:off x="3172" y="3405"/>
                <a:ext cx="508" cy="509"/>
                <a:chOff x="4060" y="1421"/>
                <a:chExt cx="508" cy="509"/>
              </a:xfrm>
            </p:grpSpPr>
            <p:sp>
              <p:nvSpPr>
                <p:cNvPr id="123" name="Freeform 508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" name="Freeform 509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5" name="Freeform 510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6" name="Freeform 511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7" name="Freeform 512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8" name="Freeform 513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" name="Freeform 514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3" name="Group 515"/>
              <p:cNvGrpSpPr>
                <a:grpSpLocks/>
              </p:cNvGrpSpPr>
              <p:nvPr/>
            </p:nvGrpSpPr>
            <p:grpSpPr bwMode="auto">
              <a:xfrm rot="2490177">
                <a:off x="2517" y="3422"/>
                <a:ext cx="508" cy="509"/>
                <a:chOff x="4060" y="1421"/>
                <a:chExt cx="508" cy="509"/>
              </a:xfrm>
            </p:grpSpPr>
            <p:sp>
              <p:nvSpPr>
                <p:cNvPr id="116" name="Freeform 516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" name="Freeform 517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" name="Freeform 518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" name="Freeform 519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" name="Freeform 520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" name="Freeform 521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2" name="Freeform 522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4" name="Group 523"/>
              <p:cNvGrpSpPr>
                <a:grpSpLocks/>
              </p:cNvGrpSpPr>
              <p:nvPr/>
            </p:nvGrpSpPr>
            <p:grpSpPr bwMode="auto">
              <a:xfrm rot="2490177">
                <a:off x="3940" y="2413"/>
                <a:ext cx="508" cy="509"/>
                <a:chOff x="4060" y="1421"/>
                <a:chExt cx="508" cy="509"/>
              </a:xfrm>
            </p:grpSpPr>
            <p:sp>
              <p:nvSpPr>
                <p:cNvPr id="109" name="Freeform 524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" name="Freeform 525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1" name="Freeform 526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" name="Freeform 527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" name="Freeform 528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" name="Freeform 529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" name="Freeform 530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5" name="Group 531"/>
              <p:cNvGrpSpPr>
                <a:grpSpLocks/>
              </p:cNvGrpSpPr>
              <p:nvPr/>
            </p:nvGrpSpPr>
            <p:grpSpPr bwMode="auto">
              <a:xfrm rot="2490177">
                <a:off x="2885" y="3358"/>
                <a:ext cx="508" cy="509"/>
                <a:chOff x="4060" y="1421"/>
                <a:chExt cx="508" cy="509"/>
              </a:xfrm>
            </p:grpSpPr>
            <p:sp>
              <p:nvSpPr>
                <p:cNvPr id="102" name="Freeform 532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" name="Freeform 533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" name="Freeform 534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" name="Freeform 535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" name="Freeform 536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" name="Freeform 537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" name="Freeform 538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6" name="Group 539"/>
              <p:cNvGrpSpPr>
                <a:grpSpLocks/>
              </p:cNvGrpSpPr>
              <p:nvPr/>
            </p:nvGrpSpPr>
            <p:grpSpPr bwMode="auto">
              <a:xfrm rot="2490177">
                <a:off x="3348" y="2605"/>
                <a:ext cx="508" cy="509"/>
                <a:chOff x="4060" y="1421"/>
                <a:chExt cx="508" cy="509"/>
              </a:xfrm>
            </p:grpSpPr>
            <p:sp>
              <p:nvSpPr>
                <p:cNvPr id="95" name="Freeform 540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" name="Freeform 541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" name="Freeform 542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" name="Freeform 543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" name="Freeform 544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0" name="Freeform 545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" name="Freeform 546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7" name="Group 547"/>
              <p:cNvGrpSpPr>
                <a:grpSpLocks/>
              </p:cNvGrpSpPr>
              <p:nvPr/>
            </p:nvGrpSpPr>
            <p:grpSpPr bwMode="auto">
              <a:xfrm rot="2490177">
                <a:off x="3348" y="3133"/>
                <a:ext cx="508" cy="509"/>
                <a:chOff x="4060" y="1421"/>
                <a:chExt cx="508" cy="509"/>
              </a:xfrm>
            </p:grpSpPr>
            <p:sp>
              <p:nvSpPr>
                <p:cNvPr id="88" name="Freeform 548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" name="Freeform 549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209 w 288"/>
                    <a:gd name="T1" fmla="*/ 82 h 218"/>
                    <a:gd name="T2" fmla="*/ 48 w 288"/>
                    <a:gd name="T3" fmla="*/ 18 h 218"/>
                    <a:gd name="T4" fmla="*/ 4 w 288"/>
                    <a:gd name="T5" fmla="*/ 191 h 218"/>
                    <a:gd name="T6" fmla="*/ 76 w 288"/>
                    <a:gd name="T7" fmla="*/ 379 h 218"/>
                    <a:gd name="T8" fmla="*/ 281 w 288"/>
                    <a:gd name="T9" fmla="*/ 409 h 218"/>
                    <a:gd name="T10" fmla="*/ 317 w 288"/>
                    <a:gd name="T11" fmla="*/ 269 h 218"/>
                    <a:gd name="T12" fmla="*/ 209 w 288"/>
                    <a:gd name="T13" fmla="*/ 82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" name="Freeform 550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" name="Freeform 551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" name="Freeform 552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" name="Freeform 553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" name="Freeform 554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6" name="Group 555"/>
            <p:cNvGrpSpPr>
              <a:grpSpLocks/>
            </p:cNvGrpSpPr>
            <p:nvPr/>
          </p:nvGrpSpPr>
          <p:grpSpPr bwMode="auto">
            <a:xfrm>
              <a:off x="90" y="1015"/>
              <a:ext cx="2430" cy="1407"/>
              <a:chOff x="90" y="1015"/>
              <a:chExt cx="2430" cy="1407"/>
            </a:xfrm>
          </p:grpSpPr>
          <p:sp>
            <p:nvSpPr>
              <p:cNvPr id="57" name="Freeform 556"/>
              <p:cNvSpPr>
                <a:spLocks/>
              </p:cNvSpPr>
              <p:nvPr/>
            </p:nvSpPr>
            <p:spPr bwMode="auto">
              <a:xfrm>
                <a:off x="90" y="2307"/>
                <a:ext cx="1302" cy="42"/>
              </a:xfrm>
              <a:custGeom>
                <a:avLst/>
                <a:gdLst>
                  <a:gd name="T0" fmla="*/ 3 w 1302"/>
                  <a:gd name="T1" fmla="*/ 0 h 42"/>
                  <a:gd name="T2" fmla="*/ 363 w 1302"/>
                  <a:gd name="T3" fmla="*/ 18 h 42"/>
                  <a:gd name="T4" fmla="*/ 1302 w 1302"/>
                  <a:gd name="T5" fmla="*/ 18 h 42"/>
                  <a:gd name="T6" fmla="*/ 1302 w 1302"/>
                  <a:gd name="T7" fmla="*/ 36 h 42"/>
                  <a:gd name="T8" fmla="*/ 219 w 1302"/>
                  <a:gd name="T9" fmla="*/ 42 h 42"/>
                  <a:gd name="T10" fmla="*/ 0 w 1302"/>
                  <a:gd name="T11" fmla="*/ 36 h 42"/>
                  <a:gd name="T12" fmla="*/ 3 w 1302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2"/>
                  <a:gd name="T22" fmla="*/ 0 h 42"/>
                  <a:gd name="T23" fmla="*/ 1302 w 1302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2" h="42">
                    <a:moveTo>
                      <a:pt x="3" y="0"/>
                    </a:moveTo>
                    <a:lnTo>
                      <a:pt x="363" y="18"/>
                    </a:lnTo>
                    <a:lnTo>
                      <a:pt x="1302" y="18"/>
                    </a:lnTo>
                    <a:lnTo>
                      <a:pt x="1302" y="36"/>
                    </a:lnTo>
                    <a:lnTo>
                      <a:pt x="219" y="42"/>
                    </a:lnTo>
                    <a:lnTo>
                      <a:pt x="0" y="3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557"/>
              <p:cNvSpPr>
                <a:spLocks/>
              </p:cNvSpPr>
              <p:nvPr/>
            </p:nvSpPr>
            <p:spPr bwMode="auto">
              <a:xfrm>
                <a:off x="90" y="2175"/>
                <a:ext cx="1302" cy="30"/>
              </a:xfrm>
              <a:custGeom>
                <a:avLst/>
                <a:gdLst>
                  <a:gd name="T0" fmla="*/ 0 w 1302"/>
                  <a:gd name="T1" fmla="*/ 6 h 30"/>
                  <a:gd name="T2" fmla="*/ 1299 w 1302"/>
                  <a:gd name="T3" fmla="*/ 0 h 30"/>
                  <a:gd name="T4" fmla="*/ 1302 w 1302"/>
                  <a:gd name="T5" fmla="*/ 30 h 30"/>
                  <a:gd name="T6" fmla="*/ 0 w 1302"/>
                  <a:gd name="T7" fmla="*/ 30 h 30"/>
                  <a:gd name="T8" fmla="*/ 0 w 1302"/>
                  <a:gd name="T9" fmla="*/ 6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30"/>
                  <a:gd name="T17" fmla="*/ 1302 w 130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30">
                    <a:moveTo>
                      <a:pt x="0" y="6"/>
                    </a:moveTo>
                    <a:lnTo>
                      <a:pt x="1299" y="0"/>
                    </a:lnTo>
                    <a:lnTo>
                      <a:pt x="1302" y="30"/>
                    </a:lnTo>
                    <a:lnTo>
                      <a:pt x="0" y="3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558"/>
              <p:cNvSpPr>
                <a:spLocks/>
              </p:cNvSpPr>
              <p:nvPr/>
            </p:nvSpPr>
            <p:spPr bwMode="auto">
              <a:xfrm>
                <a:off x="1407" y="1047"/>
                <a:ext cx="1113" cy="1158"/>
              </a:xfrm>
              <a:custGeom>
                <a:avLst/>
                <a:gdLst>
                  <a:gd name="T0" fmla="*/ 0 w 1113"/>
                  <a:gd name="T1" fmla="*/ 1134 h 1158"/>
                  <a:gd name="T2" fmla="*/ 1113 w 1113"/>
                  <a:gd name="T3" fmla="*/ 0 h 1158"/>
                  <a:gd name="T4" fmla="*/ 1113 w 1113"/>
                  <a:gd name="T5" fmla="*/ 30 h 1158"/>
                  <a:gd name="T6" fmla="*/ 0 w 1113"/>
                  <a:gd name="T7" fmla="*/ 1158 h 1158"/>
                  <a:gd name="T8" fmla="*/ 0 w 1113"/>
                  <a:gd name="T9" fmla="*/ 1134 h 1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3"/>
                  <a:gd name="T16" fmla="*/ 0 h 1158"/>
                  <a:gd name="T17" fmla="*/ 1113 w 1113"/>
                  <a:gd name="T18" fmla="*/ 1158 h 1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3" h="1158">
                    <a:moveTo>
                      <a:pt x="0" y="1134"/>
                    </a:moveTo>
                    <a:lnTo>
                      <a:pt x="1113" y="0"/>
                    </a:lnTo>
                    <a:lnTo>
                      <a:pt x="1113" y="30"/>
                    </a:lnTo>
                    <a:lnTo>
                      <a:pt x="0" y="1158"/>
                    </a:lnTo>
                    <a:lnTo>
                      <a:pt x="0" y="113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Oval 559"/>
              <p:cNvSpPr>
                <a:spLocks noChangeArrowheads="1"/>
              </p:cNvSpPr>
              <p:nvPr/>
            </p:nvSpPr>
            <p:spPr bwMode="auto">
              <a:xfrm>
                <a:off x="114" y="211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1" name="Oval 560"/>
              <p:cNvSpPr>
                <a:spLocks noChangeArrowheads="1"/>
              </p:cNvSpPr>
              <p:nvPr/>
            </p:nvSpPr>
            <p:spPr bwMode="auto">
              <a:xfrm>
                <a:off x="1332" y="2101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2" name="Oval 561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3" name="Oval 562"/>
              <p:cNvSpPr>
                <a:spLocks noChangeArrowheads="1"/>
              </p:cNvSpPr>
              <p:nvPr/>
            </p:nvSpPr>
            <p:spPr bwMode="auto">
              <a:xfrm>
                <a:off x="1338" y="2383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4" name="Oval 563"/>
              <p:cNvSpPr>
                <a:spLocks noChangeArrowheads="1"/>
              </p:cNvSpPr>
              <p:nvPr/>
            </p:nvSpPr>
            <p:spPr bwMode="auto">
              <a:xfrm>
                <a:off x="113" y="2238"/>
                <a:ext cx="27" cy="28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5" name="Oval 564"/>
              <p:cNvSpPr>
                <a:spLocks noChangeArrowheads="1"/>
              </p:cNvSpPr>
              <p:nvPr/>
            </p:nvSpPr>
            <p:spPr bwMode="auto">
              <a:xfrm>
                <a:off x="125" y="2394"/>
                <a:ext cx="27" cy="28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6" name="Oval 565"/>
              <p:cNvSpPr>
                <a:spLocks noChangeArrowheads="1"/>
              </p:cNvSpPr>
              <p:nvPr/>
            </p:nvSpPr>
            <p:spPr bwMode="auto">
              <a:xfrm>
                <a:off x="1410" y="209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7" name="Oval 566"/>
              <p:cNvSpPr>
                <a:spLocks noChangeArrowheads="1"/>
              </p:cNvSpPr>
              <p:nvPr/>
            </p:nvSpPr>
            <p:spPr bwMode="auto">
              <a:xfrm>
                <a:off x="1410" y="2257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8" name="Oval 567"/>
              <p:cNvSpPr>
                <a:spLocks noChangeArrowheads="1"/>
              </p:cNvSpPr>
              <p:nvPr/>
            </p:nvSpPr>
            <p:spPr bwMode="auto">
              <a:xfrm>
                <a:off x="1410" y="236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9" name="Oval 568"/>
              <p:cNvSpPr>
                <a:spLocks noChangeArrowheads="1"/>
              </p:cNvSpPr>
              <p:nvPr/>
            </p:nvSpPr>
            <p:spPr bwMode="auto">
              <a:xfrm>
                <a:off x="2484" y="127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70" name="Oval 569"/>
              <p:cNvSpPr>
                <a:spLocks noChangeArrowheads="1"/>
              </p:cNvSpPr>
              <p:nvPr/>
            </p:nvSpPr>
            <p:spPr bwMode="auto">
              <a:xfrm>
                <a:off x="2484" y="115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71" name="Oval 570"/>
              <p:cNvSpPr>
                <a:spLocks noChangeArrowheads="1"/>
              </p:cNvSpPr>
              <p:nvPr/>
            </p:nvSpPr>
            <p:spPr bwMode="auto">
              <a:xfrm>
                <a:off x="2484" y="101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72" name="Freeform 571"/>
              <p:cNvSpPr>
                <a:spLocks/>
              </p:cNvSpPr>
              <p:nvPr/>
            </p:nvSpPr>
            <p:spPr bwMode="auto">
              <a:xfrm>
                <a:off x="1404" y="1197"/>
                <a:ext cx="1116" cy="1152"/>
              </a:xfrm>
              <a:custGeom>
                <a:avLst/>
                <a:gdLst>
                  <a:gd name="T0" fmla="*/ 0 w 1116"/>
                  <a:gd name="T1" fmla="*/ 1116 h 1152"/>
                  <a:gd name="T2" fmla="*/ 1110 w 1116"/>
                  <a:gd name="T3" fmla="*/ 0 h 1152"/>
                  <a:gd name="T4" fmla="*/ 1116 w 1116"/>
                  <a:gd name="T5" fmla="*/ 24 h 1152"/>
                  <a:gd name="T6" fmla="*/ 3 w 1116"/>
                  <a:gd name="T7" fmla="*/ 1152 h 1152"/>
                  <a:gd name="T8" fmla="*/ 0 w 1116"/>
                  <a:gd name="T9" fmla="*/ 1116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6"/>
                  <a:gd name="T16" fmla="*/ 0 h 1152"/>
                  <a:gd name="T17" fmla="*/ 1116 w 1116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6" h="1152">
                    <a:moveTo>
                      <a:pt x="0" y="1116"/>
                    </a:moveTo>
                    <a:lnTo>
                      <a:pt x="1110" y="0"/>
                    </a:lnTo>
                    <a:lnTo>
                      <a:pt x="1116" y="24"/>
                    </a:lnTo>
                    <a:lnTo>
                      <a:pt x="3" y="1152"/>
                    </a:lnTo>
                    <a:lnTo>
                      <a:pt x="0" y="1116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08" name="Group 65"/>
          <p:cNvGrpSpPr>
            <a:grpSpLocks/>
          </p:cNvGrpSpPr>
          <p:nvPr/>
        </p:nvGrpSpPr>
        <p:grpSpPr bwMode="auto">
          <a:xfrm>
            <a:off x="6072198" y="3214686"/>
            <a:ext cx="1698625" cy="1519237"/>
            <a:chOff x="184" y="2655"/>
            <a:chExt cx="1070" cy="957"/>
          </a:xfrm>
        </p:grpSpPr>
        <p:grpSp>
          <p:nvGrpSpPr>
            <p:cNvPr id="209" name="Group 66"/>
            <p:cNvGrpSpPr>
              <a:grpSpLocks/>
            </p:cNvGrpSpPr>
            <p:nvPr/>
          </p:nvGrpSpPr>
          <p:grpSpPr bwMode="auto">
            <a:xfrm>
              <a:off x="184" y="2877"/>
              <a:ext cx="1070" cy="735"/>
              <a:chOff x="184" y="2877"/>
              <a:chExt cx="1070" cy="735"/>
            </a:xfrm>
          </p:grpSpPr>
          <p:sp>
            <p:nvSpPr>
              <p:cNvPr id="217" name="Line 67"/>
              <p:cNvSpPr>
                <a:spLocks noChangeShapeType="1"/>
              </p:cNvSpPr>
              <p:nvPr/>
            </p:nvSpPr>
            <p:spPr bwMode="auto">
              <a:xfrm>
                <a:off x="385" y="3612"/>
                <a:ext cx="6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68"/>
              <p:cNvSpPr>
                <a:spLocks/>
              </p:cNvSpPr>
              <p:nvPr/>
            </p:nvSpPr>
            <p:spPr bwMode="auto">
              <a:xfrm>
                <a:off x="184" y="2877"/>
                <a:ext cx="1070" cy="735"/>
              </a:xfrm>
              <a:custGeom>
                <a:avLst/>
                <a:gdLst>
                  <a:gd name="T0" fmla="*/ 836 w 1070"/>
                  <a:gd name="T1" fmla="*/ 735 h 735"/>
                  <a:gd name="T2" fmla="*/ 1018 w 1070"/>
                  <a:gd name="T3" fmla="*/ 508 h 735"/>
                  <a:gd name="T4" fmla="*/ 1040 w 1070"/>
                  <a:gd name="T5" fmla="*/ 251 h 735"/>
                  <a:gd name="T6" fmla="*/ 836 w 1070"/>
                  <a:gd name="T7" fmla="*/ 54 h 735"/>
                  <a:gd name="T8" fmla="*/ 428 w 1070"/>
                  <a:gd name="T9" fmla="*/ 9 h 735"/>
                  <a:gd name="T10" fmla="*/ 144 w 1070"/>
                  <a:gd name="T11" fmla="*/ 107 h 735"/>
                  <a:gd name="T12" fmla="*/ 16 w 1070"/>
                  <a:gd name="T13" fmla="*/ 275 h 735"/>
                  <a:gd name="T14" fmla="*/ 48 w 1070"/>
                  <a:gd name="T15" fmla="*/ 515 h 735"/>
                  <a:gd name="T16" fmla="*/ 201 w 1070"/>
                  <a:gd name="T17" fmla="*/ 735 h 7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70"/>
                  <a:gd name="T28" fmla="*/ 0 h 735"/>
                  <a:gd name="T29" fmla="*/ 1070 w 1070"/>
                  <a:gd name="T30" fmla="*/ 735 h 7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70" h="735">
                    <a:moveTo>
                      <a:pt x="836" y="735"/>
                    </a:moveTo>
                    <a:cubicBezTo>
                      <a:pt x="912" y="667"/>
                      <a:pt x="984" y="589"/>
                      <a:pt x="1018" y="508"/>
                    </a:cubicBezTo>
                    <a:cubicBezTo>
                      <a:pt x="1052" y="427"/>
                      <a:pt x="1070" y="327"/>
                      <a:pt x="1040" y="251"/>
                    </a:cubicBezTo>
                    <a:cubicBezTo>
                      <a:pt x="1010" y="175"/>
                      <a:pt x="938" y="94"/>
                      <a:pt x="836" y="54"/>
                    </a:cubicBezTo>
                    <a:cubicBezTo>
                      <a:pt x="734" y="14"/>
                      <a:pt x="543" y="0"/>
                      <a:pt x="428" y="9"/>
                    </a:cubicBezTo>
                    <a:cubicBezTo>
                      <a:pt x="313" y="18"/>
                      <a:pt x="213" y="63"/>
                      <a:pt x="144" y="107"/>
                    </a:cubicBezTo>
                    <a:cubicBezTo>
                      <a:pt x="75" y="151"/>
                      <a:pt x="32" y="207"/>
                      <a:pt x="16" y="275"/>
                    </a:cubicBezTo>
                    <a:cubicBezTo>
                      <a:pt x="0" y="343"/>
                      <a:pt x="17" y="438"/>
                      <a:pt x="48" y="515"/>
                    </a:cubicBezTo>
                    <a:cubicBezTo>
                      <a:pt x="79" y="592"/>
                      <a:pt x="169" y="689"/>
                      <a:pt x="201" y="73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0" name="Group 69"/>
            <p:cNvGrpSpPr>
              <a:grpSpLocks/>
            </p:cNvGrpSpPr>
            <p:nvPr/>
          </p:nvGrpSpPr>
          <p:grpSpPr bwMode="auto">
            <a:xfrm>
              <a:off x="340" y="2655"/>
              <a:ext cx="772" cy="904"/>
              <a:chOff x="340" y="2655"/>
              <a:chExt cx="772" cy="904"/>
            </a:xfrm>
          </p:grpSpPr>
          <p:grpSp>
            <p:nvGrpSpPr>
              <p:cNvPr id="211" name="Group 70"/>
              <p:cNvGrpSpPr>
                <a:grpSpLocks/>
              </p:cNvGrpSpPr>
              <p:nvPr/>
            </p:nvGrpSpPr>
            <p:grpSpPr bwMode="auto">
              <a:xfrm>
                <a:off x="400" y="2655"/>
                <a:ext cx="711" cy="513"/>
                <a:chOff x="400" y="2655"/>
                <a:chExt cx="711" cy="513"/>
              </a:xfrm>
            </p:grpSpPr>
            <p:sp>
              <p:nvSpPr>
                <p:cNvPr id="213" name="Freeform 71"/>
                <p:cNvSpPr>
                  <a:spLocks/>
                </p:cNvSpPr>
                <p:nvPr/>
              </p:nvSpPr>
              <p:spPr bwMode="auto">
                <a:xfrm>
                  <a:off x="408" y="3096"/>
                  <a:ext cx="113" cy="72"/>
                </a:xfrm>
                <a:custGeom>
                  <a:avLst/>
                  <a:gdLst>
                    <a:gd name="T0" fmla="*/ 0 w 113"/>
                    <a:gd name="T1" fmla="*/ 0 h 72"/>
                    <a:gd name="T2" fmla="*/ 23 w 113"/>
                    <a:gd name="T3" fmla="*/ 62 h 72"/>
                    <a:gd name="T4" fmla="*/ 113 w 113"/>
                    <a:gd name="T5" fmla="*/ 62 h 72"/>
                    <a:gd name="T6" fmla="*/ 0 60000 65536"/>
                    <a:gd name="T7" fmla="*/ 0 60000 65536"/>
                    <a:gd name="T8" fmla="*/ 0 60000 65536"/>
                    <a:gd name="T9" fmla="*/ 0 w 113"/>
                    <a:gd name="T10" fmla="*/ 0 h 72"/>
                    <a:gd name="T11" fmla="*/ 113 w 113"/>
                    <a:gd name="T12" fmla="*/ 72 h 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3" h="72">
                      <a:moveTo>
                        <a:pt x="0" y="0"/>
                      </a:moveTo>
                      <a:cubicBezTo>
                        <a:pt x="3" y="10"/>
                        <a:pt x="4" y="52"/>
                        <a:pt x="23" y="62"/>
                      </a:cubicBezTo>
                      <a:cubicBezTo>
                        <a:pt x="42" y="72"/>
                        <a:pt x="79" y="69"/>
                        <a:pt x="113" y="62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" name="Freeform 72"/>
                <p:cNvSpPr>
                  <a:spLocks/>
                </p:cNvSpPr>
                <p:nvPr/>
              </p:nvSpPr>
              <p:spPr bwMode="auto">
                <a:xfrm>
                  <a:off x="400" y="2655"/>
                  <a:ext cx="696" cy="465"/>
                </a:xfrm>
                <a:custGeom>
                  <a:avLst/>
                  <a:gdLst>
                    <a:gd name="T0" fmla="*/ 0 w 696"/>
                    <a:gd name="T1" fmla="*/ 465 h 465"/>
                    <a:gd name="T2" fmla="*/ 48 w 696"/>
                    <a:gd name="T3" fmla="*/ 193 h 465"/>
                    <a:gd name="T4" fmla="*/ 168 w 696"/>
                    <a:gd name="T5" fmla="*/ 57 h 465"/>
                    <a:gd name="T6" fmla="*/ 344 w 696"/>
                    <a:gd name="T7" fmla="*/ 9 h 465"/>
                    <a:gd name="T8" fmla="*/ 544 w 696"/>
                    <a:gd name="T9" fmla="*/ 113 h 465"/>
                    <a:gd name="T10" fmla="*/ 696 w 696"/>
                    <a:gd name="T11" fmla="*/ 321 h 4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96"/>
                    <a:gd name="T19" fmla="*/ 0 h 465"/>
                    <a:gd name="T20" fmla="*/ 696 w 696"/>
                    <a:gd name="T21" fmla="*/ 465 h 4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96" h="465">
                      <a:moveTo>
                        <a:pt x="0" y="465"/>
                      </a:moveTo>
                      <a:cubicBezTo>
                        <a:pt x="8" y="420"/>
                        <a:pt x="20" y="261"/>
                        <a:pt x="48" y="193"/>
                      </a:cubicBezTo>
                      <a:cubicBezTo>
                        <a:pt x="76" y="125"/>
                        <a:pt x="119" y="88"/>
                        <a:pt x="168" y="57"/>
                      </a:cubicBezTo>
                      <a:cubicBezTo>
                        <a:pt x="217" y="26"/>
                        <a:pt x="281" y="0"/>
                        <a:pt x="344" y="9"/>
                      </a:cubicBezTo>
                      <a:cubicBezTo>
                        <a:pt x="407" y="18"/>
                        <a:pt x="485" y="61"/>
                        <a:pt x="544" y="113"/>
                      </a:cubicBezTo>
                      <a:cubicBezTo>
                        <a:pt x="603" y="165"/>
                        <a:pt x="664" y="278"/>
                        <a:pt x="696" y="321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" name="Freeform 73"/>
                <p:cNvSpPr>
                  <a:spLocks/>
                </p:cNvSpPr>
                <p:nvPr/>
              </p:nvSpPr>
              <p:spPr bwMode="auto">
                <a:xfrm>
                  <a:off x="521" y="2786"/>
                  <a:ext cx="415" cy="369"/>
                </a:xfrm>
                <a:custGeom>
                  <a:avLst/>
                  <a:gdLst>
                    <a:gd name="T0" fmla="*/ 0 w 415"/>
                    <a:gd name="T1" fmla="*/ 369 h 369"/>
                    <a:gd name="T2" fmla="*/ 55 w 415"/>
                    <a:gd name="T3" fmla="*/ 99 h 369"/>
                    <a:gd name="T4" fmla="*/ 175 w 415"/>
                    <a:gd name="T5" fmla="*/ 6 h 369"/>
                    <a:gd name="T6" fmla="*/ 335 w 415"/>
                    <a:gd name="T7" fmla="*/ 62 h 369"/>
                    <a:gd name="T8" fmla="*/ 415 w 415"/>
                    <a:gd name="T9" fmla="*/ 142 h 3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5"/>
                    <a:gd name="T16" fmla="*/ 0 h 369"/>
                    <a:gd name="T17" fmla="*/ 415 w 415"/>
                    <a:gd name="T18" fmla="*/ 369 h 3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5" h="369">
                      <a:moveTo>
                        <a:pt x="0" y="369"/>
                      </a:moveTo>
                      <a:cubicBezTo>
                        <a:pt x="9" y="324"/>
                        <a:pt x="26" y="160"/>
                        <a:pt x="55" y="99"/>
                      </a:cubicBezTo>
                      <a:cubicBezTo>
                        <a:pt x="84" y="38"/>
                        <a:pt x="128" y="12"/>
                        <a:pt x="175" y="6"/>
                      </a:cubicBezTo>
                      <a:cubicBezTo>
                        <a:pt x="222" y="0"/>
                        <a:pt x="295" y="39"/>
                        <a:pt x="335" y="62"/>
                      </a:cubicBezTo>
                      <a:cubicBezTo>
                        <a:pt x="375" y="85"/>
                        <a:pt x="398" y="125"/>
                        <a:pt x="415" y="142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" name="Freeform 74"/>
                <p:cNvSpPr>
                  <a:spLocks/>
                </p:cNvSpPr>
                <p:nvPr/>
              </p:nvSpPr>
              <p:spPr bwMode="auto">
                <a:xfrm>
                  <a:off x="928" y="2915"/>
                  <a:ext cx="183" cy="107"/>
                </a:xfrm>
                <a:custGeom>
                  <a:avLst/>
                  <a:gdLst>
                    <a:gd name="T0" fmla="*/ 0 w 183"/>
                    <a:gd name="T1" fmla="*/ 13 h 107"/>
                    <a:gd name="T2" fmla="*/ 92 w 183"/>
                    <a:gd name="T3" fmla="*/ 16 h 107"/>
                    <a:gd name="T4" fmla="*/ 183 w 183"/>
                    <a:gd name="T5" fmla="*/ 107 h 107"/>
                    <a:gd name="T6" fmla="*/ 0 60000 65536"/>
                    <a:gd name="T7" fmla="*/ 0 60000 65536"/>
                    <a:gd name="T8" fmla="*/ 0 60000 65536"/>
                    <a:gd name="T9" fmla="*/ 0 w 183"/>
                    <a:gd name="T10" fmla="*/ 0 h 107"/>
                    <a:gd name="T11" fmla="*/ 183 w 183"/>
                    <a:gd name="T12" fmla="*/ 107 h 10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3" h="107">
                      <a:moveTo>
                        <a:pt x="0" y="13"/>
                      </a:moveTo>
                      <a:cubicBezTo>
                        <a:pt x="15" y="15"/>
                        <a:pt x="62" y="0"/>
                        <a:pt x="92" y="16"/>
                      </a:cubicBezTo>
                      <a:cubicBezTo>
                        <a:pt x="122" y="32"/>
                        <a:pt x="152" y="73"/>
                        <a:pt x="183" y="107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2" name="Text Box 75"/>
              <p:cNvSpPr txBox="1">
                <a:spLocks noChangeArrowheads="1"/>
              </p:cNvSpPr>
              <p:nvPr/>
            </p:nvSpPr>
            <p:spPr bwMode="auto">
              <a:xfrm>
                <a:off x="340" y="3113"/>
                <a:ext cx="772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4000" b="1" dirty="0" smtClean="0"/>
                  <a:t>10кг</a:t>
                </a:r>
                <a:endParaRPr lang="ru-RU" sz="4000" b="1" dirty="0"/>
              </a:p>
            </p:txBody>
          </p:sp>
        </p:grpSp>
      </p:grpSp>
      <p:sp>
        <p:nvSpPr>
          <p:cNvPr id="219" name="TextBox 218"/>
          <p:cNvSpPr txBox="1"/>
          <p:nvPr/>
        </p:nvSpPr>
        <p:spPr>
          <a:xfrm>
            <a:off x="500034" y="928670"/>
            <a:ext cx="4857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Открываем магазин,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Продаём продукты,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 на чашках весов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Овощи и фрукты.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607</TotalTime>
  <Words>409</Words>
  <Application>Microsoft Office PowerPoint</Application>
  <PresentationFormat>Экран (4:3)</PresentationFormat>
  <Paragraphs>184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Василий</cp:lastModifiedBy>
  <cp:revision>64</cp:revision>
  <dcterms:created xsi:type="dcterms:W3CDTF">2012-01-14T16:32:40Z</dcterms:created>
  <dcterms:modified xsi:type="dcterms:W3CDTF">2012-12-24T17:55:12Z</dcterms:modified>
</cp:coreProperties>
</file>