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C:\Users\Пользователь\Downloads\кор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284984"/>
            <a:ext cx="3810000" cy="3390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b">
            <a:noAutofit/>
          </a:bodyPr>
          <a:lstStyle/>
          <a:p>
            <a:pPr algn="ctr"/>
            <a:r>
              <a:rPr lang="ru-RU" sz="8000" dirty="0" smtClean="0">
                <a:solidFill>
                  <a:srgbClr val="0070C0"/>
                </a:solidFill>
              </a:rPr>
              <a:t>КОРМУШКИ ДЛЯ ПТИЦ</a:t>
            </a:r>
            <a:endParaRPr lang="ru-RU" sz="8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2564904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0070C0"/>
                </a:solidFill>
              </a:rPr>
              <a:t>Ну вот и выпал снег, пришли морозы. Пора подумать  о братьях наших меньших. </a:t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В зимнее время птицам особенно нужны кормушки.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Пользователь\Downloads\1333995970_1324480545_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348880"/>
            <a:ext cx="6096000" cy="402870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34888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Самая простая кормушка для синиц — из молочного пакета. </a:t>
            </a:r>
            <a:r>
              <a:rPr lang="ru-RU" sz="3200" b="1" dirty="0" smtClean="0"/>
              <a:t>Порежьте леток, зацепите бумажную пирамидку за вершину и повесьте на дерево.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C:\Users\Пользователь\Downloads\кор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76872"/>
            <a:ext cx="8172400" cy="458112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Пользователь\Downloads\кор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Очень простая и интересная  конструкция получается из двух упаковок от сока. Воробьев такие раскачивающиеся кормушки отпугивают, а синицы будут посещать их с удовольствием. </a:t>
            </a:r>
            <a:endParaRPr lang="ru-RU" sz="3200" dirty="0"/>
          </a:p>
        </p:txBody>
      </p:sp>
      <p:pic>
        <p:nvPicPr>
          <p:cNvPr id="4098" name="Picture 2" descr="C:\Users\Пользователь\Downloads\кор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64904"/>
            <a:ext cx="4572000" cy="4032448"/>
          </a:xfrm>
          <a:prstGeom prst="rect">
            <a:avLst/>
          </a:prstGeom>
          <a:noFill/>
        </p:spPr>
      </p:pic>
      <p:pic>
        <p:nvPicPr>
          <p:cNvPr id="5" name="Picture 2" descr="C:\Users\Пользователь\Downloads\кор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564904"/>
            <a:ext cx="4283968" cy="403244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Постарайтесь, чтобы корм в кормушке был по возможности разнообразным – это привлечет к нему самых разных птиц. </a:t>
            </a:r>
            <a:endParaRPr lang="ru-RU" sz="3200" dirty="0"/>
          </a:p>
        </p:txBody>
      </p:sp>
      <p:pic>
        <p:nvPicPr>
          <p:cNvPr id="6146" name="Picture 2" descr="C:\Users\Пользователь\Downloads\кор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5708" y="1935163"/>
            <a:ext cx="5852583" cy="4389437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Можно соорудить для птиц вкусные гирлянды. Для этого нужно нанизать на ворсистую пеньку орешки, сухофрукты, баранки, сухарики. Всё зависит от вашей фантазии!</a:t>
            </a:r>
            <a:endParaRPr lang="ru-RU" sz="3200" dirty="0"/>
          </a:p>
        </p:txBody>
      </p:sp>
      <p:pic>
        <p:nvPicPr>
          <p:cNvPr id="7170" name="Picture 2" descr="C:\Users\Пользователь\Downloads\кор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9700"/>
            <a:ext cx="4283968" cy="4178300"/>
          </a:xfrm>
          <a:prstGeom prst="rect">
            <a:avLst/>
          </a:prstGeom>
          <a:noFill/>
        </p:spPr>
      </p:pic>
      <p:pic>
        <p:nvPicPr>
          <p:cNvPr id="7171" name="Picture 3" descr="C:\Users\Пользователь\Downloads\кор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0656" y="2681536"/>
            <a:ext cx="4293344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Пользователь\Downloads\кор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810000" cy="3284984"/>
          </a:xfrm>
          <a:prstGeom prst="rect">
            <a:avLst/>
          </a:prstGeom>
          <a:noFill/>
        </p:spPr>
      </p:pic>
      <p:pic>
        <p:nvPicPr>
          <p:cNvPr id="8195" name="Picture 3" descr="C:\Users\Пользователь\Downloads\кор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0"/>
            <a:ext cx="3810000" cy="3284984"/>
          </a:xfrm>
          <a:prstGeom prst="rect">
            <a:avLst/>
          </a:prstGeom>
          <a:noFill/>
        </p:spPr>
      </p:pic>
      <p:pic>
        <p:nvPicPr>
          <p:cNvPr id="8196" name="Picture 4" descr="C:\Users\Пользователь\Downloads\кор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3016"/>
            <a:ext cx="3851920" cy="3284984"/>
          </a:xfrm>
          <a:prstGeom prst="rect">
            <a:avLst/>
          </a:prstGeom>
          <a:noFill/>
        </p:spPr>
      </p:pic>
      <p:pic>
        <p:nvPicPr>
          <p:cNvPr id="8197" name="Picture 5" descr="C:\Users\Пользователь\Downloads\кор1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501008"/>
            <a:ext cx="3779912" cy="335699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70C0"/>
                </a:solidFill>
              </a:rPr>
              <a:t>Покормите птиц зимой!</a:t>
            </a:r>
            <a:endParaRPr lang="ru-RU" sz="5400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Пользователь\Downloads\dyadchenko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20888"/>
            <a:ext cx="6096000" cy="40576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92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КОРМУШКИ ДЛЯ ПТИЦ</vt:lpstr>
      <vt:lpstr>Ну вот и выпал снег, пришли морозы. Пора подумать  о братьях наших меньших.  В зимнее время птицам особенно нужны кормушки. </vt:lpstr>
      <vt:lpstr>Самая простая кормушка для синиц — из молочного пакета. Порежьте леток, зацепите бумажную пирамидку за вершину и повесьте на дерево. </vt:lpstr>
      <vt:lpstr>Слайд 4</vt:lpstr>
      <vt:lpstr>Очень простая и интересная  конструкция получается из двух упаковок от сока. Воробьев такие раскачивающиеся кормушки отпугивают, а синицы будут посещать их с удовольствием. </vt:lpstr>
      <vt:lpstr>Постарайтесь, чтобы корм в кормушке был по возможности разнообразным – это привлечет к нему самых разных птиц. </vt:lpstr>
      <vt:lpstr>Можно соорудить для птиц вкусные гирлянды. Для этого нужно нанизать на ворсистую пеньку орешки, сухофрукты, баранки, сухарики. Всё зависит от вашей фантазии!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Ну вот и выпал снег, пришли морозы. Пора подумать  о братьях наших меньших.  В зимнее время птицам особенно нужны кормушки. </dc:title>
  <dc:creator>Василий</dc:creator>
  <cp:lastModifiedBy>Василий</cp:lastModifiedBy>
  <cp:revision>5</cp:revision>
  <dcterms:created xsi:type="dcterms:W3CDTF">2012-12-29T14:47:41Z</dcterms:created>
  <dcterms:modified xsi:type="dcterms:W3CDTF">2012-12-29T15:30:36Z</dcterms:modified>
</cp:coreProperties>
</file>