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«Человек </a:t>
            </a:r>
            <a:r>
              <a:rPr lang="ru-RU" sz="3600" dirty="0" smtClean="0">
                <a:solidFill>
                  <a:srgbClr val="FF0000"/>
                </a:solidFill>
              </a:rPr>
              <a:t>всегда был и будет самым любопытным явлением для самого человека. Его организм - это целостная, очень сложная система. Это одновременно и храм, и склад, и аптека, и электрическая компания, и библиотека, и установка для очистки сточных </a:t>
            </a:r>
            <a:r>
              <a:rPr lang="ru-RU" sz="3600" dirty="0" smtClean="0">
                <a:solidFill>
                  <a:srgbClr val="FF0000"/>
                </a:solidFill>
              </a:rPr>
              <a:t>вод».  </a:t>
            </a:r>
          </a:p>
          <a:p>
            <a:r>
              <a:rPr lang="ru-RU" sz="1200" dirty="0" smtClean="0"/>
              <a:t>Подготовила учитель МБОУ-СОШ №2 р. п. Степное </a:t>
            </a:r>
            <a:r>
              <a:rPr lang="ru-RU" sz="1200" dirty="0" err="1" smtClean="0"/>
              <a:t>Илюшова</a:t>
            </a:r>
            <a:r>
              <a:rPr lang="ru-RU" sz="1200" dirty="0" smtClean="0"/>
              <a:t> Татьяна Алексеевна</a:t>
            </a:r>
            <a:endParaRPr lang="ru-RU" sz="12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людям в очках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не горюйте. Со временем с помощью очков зрение может улучшиться</a:t>
            </a:r>
          </a:p>
          <a:p>
            <a:pPr lvl="0"/>
            <a:r>
              <a:rPr lang="ru-RU" sz="2800" dirty="0" smtClean="0"/>
              <a:t>берегите свои "вторые глаза", часто мойте и протирайте</a:t>
            </a:r>
          </a:p>
          <a:p>
            <a:pPr lvl="0"/>
            <a:r>
              <a:rPr lang="ru-RU" sz="2800" dirty="0" smtClean="0"/>
              <a:t>храните очки в футляре</a:t>
            </a:r>
          </a:p>
          <a:p>
            <a:pPr lvl="0"/>
            <a:r>
              <a:rPr lang="ru-RU" sz="2800" dirty="0" smtClean="0"/>
              <a:t>не кладите стёклами вниз</a:t>
            </a:r>
          </a:p>
          <a:p>
            <a:pPr lvl="0"/>
            <a:r>
              <a:rPr lang="ru-RU" sz="2800" dirty="0" smtClean="0"/>
              <a:t>снимайте во время занятий спортом</a:t>
            </a:r>
          </a:p>
          <a:p>
            <a:pPr lvl="0"/>
            <a:r>
              <a:rPr lang="ru-RU" sz="2800" dirty="0" smtClean="0"/>
              <a:t>не обращайте внимание на глупцов, которые дразнятся.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7239000" cy="3252976"/>
          </a:xfrm>
        </p:spPr>
        <p:txBody>
          <a:bodyPr>
            <a:noAutofit/>
          </a:bodyPr>
          <a:lstStyle/>
          <a:p>
            <a:r>
              <a:rPr lang="ru-RU" sz="6000" dirty="0" smtClean="0"/>
              <a:t>Я здоровье сберегу, сам себе я помогу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7239000" cy="93610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239000" cy="32403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Человек- часть природы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21602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9073008" cy="2868168"/>
          </a:xfrm>
          <a:ln>
            <a:solidFill>
              <a:srgbClr val="00B0F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/>
            <a:r>
              <a:rPr lang="ru-RU" sz="6600" smtClean="0">
                <a:solidFill>
                  <a:srgbClr val="FF0000"/>
                </a:solidFill>
              </a:rPr>
              <a:t>Органы </a:t>
            </a:r>
            <a:r>
              <a:rPr lang="ru-RU" sz="6600" smtClean="0">
                <a:solidFill>
                  <a:srgbClr val="FF0000"/>
                </a:solidFill>
              </a:rPr>
              <a:t>чувств</a:t>
            </a: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smtClean="0">
                <a:solidFill>
                  <a:srgbClr val="FF0000"/>
                </a:solidFill>
              </a:rPr>
              <a:t>Забота о глазах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ownloads\vzglyanite-pravde-v-gla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810000"/>
            <a:ext cx="4505325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ownloads\wpapers_ru_Орел-в-неб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09725"/>
            <a:ext cx="7632848" cy="4987628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Пользователь\Downloads\18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6984776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ownloads\0005-005-Stroenie-glaz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7704856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Под мостом - </a:t>
            </a:r>
            <a:r>
              <a:rPr lang="ru-RU" sz="2800" dirty="0" err="1" smtClean="0">
                <a:solidFill>
                  <a:srgbClr val="FF0000"/>
                </a:solidFill>
              </a:rPr>
              <a:t>мостищем</a:t>
            </a:r>
            <a:r>
              <a:rPr lang="ru-RU" sz="2800" dirty="0" smtClean="0">
                <a:solidFill>
                  <a:srgbClr val="FF0000"/>
                </a:solidFill>
              </a:rPr>
              <a:t>, под соболем - </a:t>
            </a:r>
            <a:r>
              <a:rPr lang="ru-RU" sz="2800" dirty="0" err="1" smtClean="0">
                <a:solidFill>
                  <a:srgbClr val="FF0000"/>
                </a:solidFill>
              </a:rPr>
              <a:t>соболищем</a:t>
            </a:r>
            <a:r>
              <a:rPr lang="ru-RU" sz="2800" dirty="0" smtClean="0">
                <a:solidFill>
                  <a:srgbClr val="FF0000"/>
                </a:solidFill>
              </a:rPr>
              <a:t> два </a:t>
            </a:r>
            <a:r>
              <a:rPr lang="ru-RU" sz="2800" dirty="0" err="1" smtClean="0">
                <a:solidFill>
                  <a:srgbClr val="FF0000"/>
                </a:solidFill>
              </a:rPr>
              <a:t>соболька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разыгрались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81003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4446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бережного отношения к зрению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4500" dirty="0" smtClean="0"/>
              <a:t>умываться по утрам</a:t>
            </a:r>
          </a:p>
          <a:p>
            <a:pPr lvl="0"/>
            <a:r>
              <a:rPr lang="ru-RU" sz="4500" dirty="0" smtClean="0"/>
              <a:t>смотреть телевизор не более 1-1,5 часов в день</a:t>
            </a:r>
          </a:p>
          <a:p>
            <a:pPr lvl="0"/>
            <a:r>
              <a:rPr lang="ru-RU" sz="4500" dirty="0" smtClean="0"/>
              <a:t>сидеть не ближе 3 м от телевизора, подальше от монитора компьютера</a:t>
            </a:r>
          </a:p>
          <a:p>
            <a:pPr lvl="0"/>
            <a:r>
              <a:rPr lang="ru-RU" sz="4500" dirty="0" smtClean="0"/>
              <a:t>не читать лежа, в транспорте</a:t>
            </a:r>
          </a:p>
          <a:p>
            <a:pPr lvl="0"/>
            <a:r>
              <a:rPr lang="ru-RU" sz="4500" dirty="0" smtClean="0"/>
              <a:t>беречь глаза от попадания инородных предметов</a:t>
            </a:r>
          </a:p>
          <a:p>
            <a:pPr lvl="0"/>
            <a:r>
              <a:rPr lang="ru-RU" sz="4500" dirty="0" smtClean="0"/>
              <a:t>при чтении и письме свет должен падать слева</a:t>
            </a:r>
          </a:p>
          <a:p>
            <a:pPr lvl="0"/>
            <a:r>
              <a:rPr lang="ru-RU" sz="4500" dirty="0" smtClean="0"/>
              <a:t>употреблять в пищу витамины, морковь, лук, сладкий перец, помидоры, петрушку.</a:t>
            </a:r>
          </a:p>
          <a:p>
            <a:pPr lvl="0"/>
            <a:r>
              <a:rPr lang="ru-RU" sz="4500" dirty="0" smtClean="0"/>
              <a:t>ежедневно делать гимнастику для глаз</a:t>
            </a:r>
          </a:p>
          <a:p>
            <a:pPr lvl="0"/>
            <a:r>
              <a:rPr lang="ru-RU" sz="4500" dirty="0" smtClean="0"/>
              <a:t>укреплять глаза, глядя на восход или закат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211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Я здоровье сберегу, сам себе я помогу </vt:lpstr>
      <vt:lpstr>Человек- часть природы </vt:lpstr>
      <vt:lpstr>Органы чувств  Забота о глазах</vt:lpstr>
      <vt:lpstr>Слайд 5</vt:lpstr>
      <vt:lpstr>Слайд 6</vt:lpstr>
      <vt:lpstr>Слайд 7</vt:lpstr>
      <vt:lpstr>Под мостом - мостищем, под соболем - соболищем два соболька разыгрались</vt:lpstr>
      <vt:lpstr>Правила бережного отношения к зрению</vt:lpstr>
      <vt:lpstr>Советы людям в очках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Василий</dc:creator>
  <cp:lastModifiedBy>Василий</cp:lastModifiedBy>
  <cp:revision>4</cp:revision>
  <dcterms:created xsi:type="dcterms:W3CDTF">2013-01-01T17:58:42Z</dcterms:created>
  <dcterms:modified xsi:type="dcterms:W3CDTF">2013-01-01T18:29:38Z</dcterms:modified>
</cp:coreProperties>
</file>