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01.01.2013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cover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7239000" cy="6051072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«Человек </a:t>
            </a:r>
            <a:r>
              <a:rPr lang="ru-RU" sz="3600" dirty="0" smtClean="0">
                <a:solidFill>
                  <a:srgbClr val="FF0000"/>
                </a:solidFill>
              </a:rPr>
              <a:t>всегда был и будет самым любопытным явлением для самого человека. Его организм - это целостная, очень сложная система. Это одновременно и храм, и склад, и аптека, и электрическая компания, и библиотека, и установка для очистки сточных </a:t>
            </a:r>
            <a:r>
              <a:rPr lang="ru-RU" sz="3600" dirty="0" smtClean="0">
                <a:solidFill>
                  <a:srgbClr val="FF0000"/>
                </a:solidFill>
              </a:rPr>
              <a:t>вод».  </a:t>
            </a:r>
          </a:p>
          <a:p>
            <a:r>
              <a:rPr lang="ru-RU" sz="1200" dirty="0" smtClean="0"/>
              <a:t>Подготовила учитель МБОУ-СОШ №2 р. п. Степное </a:t>
            </a:r>
            <a:r>
              <a:rPr lang="ru-RU" sz="1200" dirty="0" err="1" smtClean="0"/>
              <a:t>Илюшова</a:t>
            </a:r>
            <a:r>
              <a:rPr lang="ru-RU" sz="1200" dirty="0" smtClean="0"/>
              <a:t> Татьяна Алексеевна</a:t>
            </a:r>
            <a:endParaRPr lang="ru-RU" sz="1200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Советы людям в очках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800" dirty="0" smtClean="0"/>
              <a:t>не горюйте. Со временем с помощью очков зрение может улучшиться</a:t>
            </a:r>
          </a:p>
          <a:p>
            <a:pPr lvl="0"/>
            <a:r>
              <a:rPr lang="ru-RU" sz="2800" dirty="0" smtClean="0"/>
              <a:t>берегите свои "вторые глаза", часто мойте и протирайте</a:t>
            </a:r>
          </a:p>
          <a:p>
            <a:pPr lvl="0"/>
            <a:r>
              <a:rPr lang="ru-RU" sz="2800" dirty="0" smtClean="0"/>
              <a:t>храните очки в футляре</a:t>
            </a:r>
          </a:p>
          <a:p>
            <a:pPr lvl="0"/>
            <a:r>
              <a:rPr lang="ru-RU" sz="2800" dirty="0" smtClean="0"/>
              <a:t>не кладите стёклами вниз</a:t>
            </a:r>
          </a:p>
          <a:p>
            <a:pPr lvl="0"/>
            <a:r>
              <a:rPr lang="ru-RU" sz="2800" dirty="0" smtClean="0"/>
              <a:t>снимайте во время занятий спортом</a:t>
            </a:r>
          </a:p>
          <a:p>
            <a:pPr lvl="0"/>
            <a:r>
              <a:rPr lang="ru-RU" sz="2800" dirty="0" smtClean="0"/>
              <a:t>не обращайте внимание на глупцов, которые дразнятся.</a:t>
            </a:r>
          </a:p>
          <a:p>
            <a:endParaRPr lang="ru-RU" sz="2800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340768"/>
            <a:ext cx="7239000" cy="3252976"/>
          </a:xfrm>
        </p:spPr>
        <p:txBody>
          <a:bodyPr>
            <a:noAutofit/>
          </a:bodyPr>
          <a:lstStyle/>
          <a:p>
            <a:r>
              <a:rPr lang="ru-RU" sz="6000" dirty="0" smtClean="0"/>
              <a:t>Я здоровье сберегу, сам себе я помогу</a:t>
            </a:r>
            <a:br>
              <a:rPr lang="ru-RU" sz="6000" dirty="0" smtClean="0"/>
            </a:b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04664"/>
            <a:ext cx="7239000" cy="936104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7239000" cy="3240360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/>
              <a:t>Человек- часть природы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7239000" cy="216024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3600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692696"/>
            <a:ext cx="9073008" cy="2868168"/>
          </a:xfrm>
          <a:ln>
            <a:solidFill>
              <a:srgbClr val="00B0F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  <a:reflection blurRad="6350" stA="50000" endA="300" endPos="55000" dir="5400000" sy="-100000" algn="bl" rotWithShape="0"/>
          </a:effectLst>
          <a:scene3d>
            <a:camera prst="isometricOffAxis1Right"/>
            <a:lightRig rig="threePt" dir="t"/>
          </a:scene3d>
          <a:sp3d>
            <a:bevelT prst="slope"/>
          </a:sp3d>
        </p:spPr>
        <p:txBody>
          <a:bodyPr/>
          <a:lstStyle/>
          <a:p>
            <a:pPr algn="ctr"/>
            <a:r>
              <a:rPr lang="ru-RU" sz="6600" smtClean="0">
                <a:solidFill>
                  <a:srgbClr val="FF0000"/>
                </a:solidFill>
              </a:rPr>
              <a:t>Органы </a:t>
            </a:r>
            <a:r>
              <a:rPr lang="ru-RU" sz="6600" smtClean="0">
                <a:solidFill>
                  <a:srgbClr val="FF0000"/>
                </a:solidFill>
              </a:rPr>
              <a:t>чувств</a:t>
            </a:r>
            <a:r>
              <a:rPr lang="ru-RU" sz="6600" dirty="0" smtClean="0">
                <a:solidFill>
                  <a:srgbClr val="FF0000"/>
                </a:solidFill>
              </a:rPr>
              <a:t/>
            </a:r>
            <a:br>
              <a:rPr lang="ru-RU" sz="6600" dirty="0" smtClean="0">
                <a:solidFill>
                  <a:srgbClr val="FF0000"/>
                </a:solidFill>
              </a:rPr>
            </a:br>
            <a:r>
              <a:rPr lang="ru-RU" sz="6600" dirty="0" smtClean="0">
                <a:solidFill>
                  <a:srgbClr val="FF0000"/>
                </a:solidFill>
              </a:rPr>
              <a:t> </a:t>
            </a:r>
            <a:r>
              <a:rPr lang="ru-RU" sz="6600" dirty="0" smtClean="0">
                <a:solidFill>
                  <a:srgbClr val="FF0000"/>
                </a:solidFill>
              </a:rPr>
              <a:t>Забота о глазах</a:t>
            </a:r>
            <a:endParaRPr lang="ru-RU" sz="66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ownloads\vzglyanite-pravde-v-glaz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3810000"/>
            <a:ext cx="4505325" cy="3048000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ownloads\wpapers_ru_Орел-в-небе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609725"/>
            <a:ext cx="7632848" cy="4987628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5" name="Picture 3" descr="C:\Users\Пользователь\Downloads\184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84784"/>
            <a:ext cx="6984776" cy="5112568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Пользователь\Downloads\0005-005-Stroenie-glaz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7704856" cy="6480720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Под мостом - </a:t>
            </a:r>
            <a:r>
              <a:rPr lang="ru-RU" sz="2800" dirty="0" err="1" smtClean="0">
                <a:solidFill>
                  <a:srgbClr val="FF0000"/>
                </a:solidFill>
              </a:rPr>
              <a:t>мостищем</a:t>
            </a:r>
            <a:r>
              <a:rPr lang="ru-RU" sz="2800" dirty="0" smtClean="0">
                <a:solidFill>
                  <a:srgbClr val="FF0000"/>
                </a:solidFill>
              </a:rPr>
              <a:t>, под соболем - </a:t>
            </a:r>
            <a:r>
              <a:rPr lang="ru-RU" sz="2800" dirty="0" err="1" smtClean="0">
                <a:solidFill>
                  <a:srgbClr val="FF0000"/>
                </a:solidFill>
              </a:rPr>
              <a:t>соболищем</a:t>
            </a:r>
            <a:r>
              <a:rPr lang="ru-RU" sz="2800" dirty="0" smtClean="0">
                <a:solidFill>
                  <a:srgbClr val="FF0000"/>
                </a:solidFill>
              </a:rPr>
              <a:t> два </a:t>
            </a:r>
            <a:r>
              <a:rPr lang="ru-RU" sz="2800" dirty="0" err="1" smtClean="0">
                <a:solidFill>
                  <a:srgbClr val="FF0000"/>
                </a:solidFill>
              </a:rPr>
              <a:t>соболька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разыгрались</a:t>
            </a: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88840"/>
            <a:ext cx="8100392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20040"/>
            <a:ext cx="74446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Правила бережного отношения к зрению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ru-RU" sz="4500" dirty="0" smtClean="0"/>
              <a:t>умываться по утрам</a:t>
            </a:r>
          </a:p>
          <a:p>
            <a:pPr lvl="0"/>
            <a:r>
              <a:rPr lang="ru-RU" sz="4500" dirty="0" smtClean="0"/>
              <a:t>смотреть телевизор не более 1-1,5 часов в день</a:t>
            </a:r>
          </a:p>
          <a:p>
            <a:pPr lvl="0"/>
            <a:r>
              <a:rPr lang="ru-RU" sz="4500" dirty="0" smtClean="0"/>
              <a:t>сидеть не ближе 3 м от телевизора, подальше от монитора компьютера</a:t>
            </a:r>
          </a:p>
          <a:p>
            <a:pPr lvl="0"/>
            <a:r>
              <a:rPr lang="ru-RU" sz="4500" dirty="0" smtClean="0"/>
              <a:t>не читать лежа, в транспорте</a:t>
            </a:r>
          </a:p>
          <a:p>
            <a:pPr lvl="0"/>
            <a:r>
              <a:rPr lang="ru-RU" sz="4500" dirty="0" smtClean="0"/>
              <a:t>беречь глаза от попадания инородных предметов</a:t>
            </a:r>
          </a:p>
          <a:p>
            <a:pPr lvl="0"/>
            <a:r>
              <a:rPr lang="ru-RU" sz="4500" dirty="0" smtClean="0"/>
              <a:t>при чтении и письме свет должен падать слева</a:t>
            </a:r>
          </a:p>
          <a:p>
            <a:pPr lvl="0"/>
            <a:r>
              <a:rPr lang="ru-RU" sz="4500" dirty="0" smtClean="0"/>
              <a:t>употреблять в пищу витамины, морковь, лук, сладкий перец, помидоры, петрушку.</a:t>
            </a:r>
          </a:p>
          <a:p>
            <a:pPr lvl="0"/>
            <a:r>
              <a:rPr lang="ru-RU" sz="4500" dirty="0" smtClean="0"/>
              <a:t>ежедневно делать гимнастику для глаз</a:t>
            </a:r>
          </a:p>
          <a:p>
            <a:pPr lvl="0"/>
            <a:r>
              <a:rPr lang="ru-RU" sz="4500" dirty="0" smtClean="0"/>
              <a:t>укреплять глаза, глядя на восход или закат</a:t>
            </a:r>
          </a:p>
          <a:p>
            <a:endParaRPr lang="ru-RU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</TotalTime>
  <Words>211</Words>
  <Application>Microsoft Office PowerPoint</Application>
  <PresentationFormat>Экран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Слайд 1</vt:lpstr>
      <vt:lpstr>Я здоровье сберегу, сам себе я помогу </vt:lpstr>
      <vt:lpstr>Человек- часть природы </vt:lpstr>
      <vt:lpstr>Органы чувств  Забота о глазах</vt:lpstr>
      <vt:lpstr>Слайд 5</vt:lpstr>
      <vt:lpstr>Слайд 6</vt:lpstr>
      <vt:lpstr>Слайд 7</vt:lpstr>
      <vt:lpstr>Под мостом - мостищем, под соболем - соболищем два соболька разыгрались</vt:lpstr>
      <vt:lpstr>Правила бережного отношения к зрению</vt:lpstr>
      <vt:lpstr>Советы людям в очках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Василий</dc:creator>
  <cp:lastModifiedBy>Василий</cp:lastModifiedBy>
  <cp:revision>4</cp:revision>
  <dcterms:created xsi:type="dcterms:W3CDTF">2013-01-01T17:58:42Z</dcterms:created>
  <dcterms:modified xsi:type="dcterms:W3CDTF">2013-01-01T18:29:38Z</dcterms:modified>
</cp:coreProperties>
</file>