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80" autoAdjust="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11500" b="1" dirty="0" smtClean="0">
                <a:solidFill>
                  <a:schemeClr val="accent1">
                    <a:lumMod val="75000"/>
                  </a:schemeClr>
                </a:solidFill>
              </a:rPr>
              <a:t>ЛА</a:t>
            </a:r>
            <a:r>
              <a:rPr lang="ru-RU" sz="13800" b="1" dirty="0" smtClean="0">
                <a:solidFill>
                  <a:srgbClr val="FF0000"/>
                </a:solidFill>
              </a:rPr>
              <a:t>100</a:t>
            </a:r>
            <a:r>
              <a:rPr lang="ru-RU" sz="11500" b="1" dirty="0" smtClean="0">
                <a:solidFill>
                  <a:srgbClr val="00B0F0"/>
                </a:solidFill>
              </a:rPr>
              <a:t>ЧКИ</a:t>
            </a:r>
            <a:endParaRPr lang="ru-RU" sz="11500" dirty="0">
              <a:solidFill>
                <a:srgbClr val="00B0F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12800" b="1" dirty="0" smtClean="0">
                <a:solidFill>
                  <a:srgbClr val="7030A0"/>
                </a:solidFill>
              </a:rPr>
              <a:t>АК</a:t>
            </a:r>
            <a:r>
              <a:rPr lang="ru-RU" sz="12800" b="1" dirty="0" smtClean="0"/>
              <a:t> </a:t>
            </a:r>
            <a:r>
              <a:rPr lang="ru-RU" sz="12800" b="1" dirty="0" smtClean="0">
                <a:solidFill>
                  <a:srgbClr val="C00000"/>
                </a:solidFill>
              </a:rPr>
              <a:t>3</a:t>
            </a:r>
            <a:r>
              <a:rPr lang="ru-RU" sz="12800" b="1" dirty="0" smtClean="0"/>
              <a:t> </a:t>
            </a:r>
            <a:r>
              <a:rPr lang="ru-RU" sz="12800" b="1" dirty="0" smtClean="0">
                <a:solidFill>
                  <a:srgbClr val="FFFF00"/>
                </a:solidFill>
              </a:rPr>
              <a:t>СА</a:t>
            </a:r>
            <a:r>
              <a:rPr lang="ru-RU" sz="12800" b="1" dirty="0" smtClean="0"/>
              <a:t> </a:t>
            </a:r>
            <a:endParaRPr lang="ru-RU" sz="128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387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1500" b="1" smtClean="0">
                <a:solidFill>
                  <a:srgbClr val="FF0000"/>
                </a:solidFill>
              </a:rPr>
              <a:t>ПРО</a:t>
            </a:r>
            <a:r>
              <a:rPr lang="ru-RU" sz="11500" b="1" smtClean="0">
                <a:solidFill>
                  <a:srgbClr val="FFFF00"/>
                </a:solidFill>
              </a:rPr>
              <a:t>100</a:t>
            </a:r>
            <a:r>
              <a:rPr lang="ru-RU" sz="11500" b="1" smtClean="0"/>
              <a:t> </a:t>
            </a:r>
            <a:r>
              <a:rPr lang="ru-RU" sz="11500" b="1" smtClean="0">
                <a:solidFill>
                  <a:srgbClr val="92D050"/>
                </a:solidFill>
              </a:rPr>
              <a:t>Р</a:t>
            </a:r>
            <a:endParaRPr lang="ru-RU" sz="115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28700" b="1" dirty="0" smtClean="0">
                <a:solidFill>
                  <a:srgbClr val="FF0000"/>
                </a:solidFill>
              </a:rPr>
              <a:t>ВО</a:t>
            </a:r>
            <a:r>
              <a:rPr lang="ru-RU" sz="28700" b="1" dirty="0" smtClean="0"/>
              <a:t> </a:t>
            </a:r>
            <a:r>
              <a:rPr lang="ru-RU" sz="28700" b="1" dirty="0" smtClean="0">
                <a:solidFill>
                  <a:srgbClr val="00B0F0"/>
                </a:solidFill>
              </a:rPr>
              <a:t>7</a:t>
            </a:r>
            <a:endParaRPr lang="ru-RU" sz="287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204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9600" b="1" dirty="0" smtClean="0">
                <a:solidFill>
                  <a:srgbClr val="00B0F0"/>
                </a:solidFill>
              </a:rPr>
              <a:t>ПО</a:t>
            </a:r>
            <a:r>
              <a:rPr lang="ru-RU" sz="9600" b="1" dirty="0" smtClean="0">
                <a:solidFill>
                  <a:srgbClr val="C00000"/>
                </a:solidFill>
              </a:rPr>
              <a:t>100</a:t>
            </a:r>
            <a:r>
              <a:rPr lang="ru-RU" sz="9600" b="1" dirty="0" smtClean="0">
                <a:solidFill>
                  <a:srgbClr val="92D050"/>
                </a:solidFill>
              </a:rPr>
              <a:t>ВОЙ</a:t>
            </a:r>
            <a:endParaRPr lang="ru-RU" sz="96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86916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3800" b="1" dirty="0" smtClean="0">
                <a:solidFill>
                  <a:srgbClr val="FFFF00"/>
                </a:solidFill>
              </a:rPr>
              <a:t>3</a:t>
            </a:r>
            <a:r>
              <a:rPr lang="ru-RU" sz="13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3800" b="1" dirty="0" smtClean="0">
                <a:solidFill>
                  <a:srgbClr val="00B0F0"/>
                </a:solidFill>
              </a:rPr>
              <a:t>БУНА</a:t>
            </a:r>
            <a:endParaRPr lang="ru-RU" sz="13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6314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6600" b="1" dirty="0" smtClean="0">
                <a:solidFill>
                  <a:srgbClr val="FFFF00"/>
                </a:solidFill>
              </a:rPr>
              <a:t>ТЕ</a:t>
            </a:r>
            <a:r>
              <a:rPr lang="ru-RU" sz="16600" b="1" dirty="0" smtClean="0">
                <a:solidFill>
                  <a:srgbClr val="C00000"/>
                </a:solidFill>
              </a:rPr>
              <a:t>100</a:t>
            </a:r>
            <a:endParaRPr lang="ru-RU" sz="16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1912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3800" b="1" dirty="0" smtClean="0">
                <a:solidFill>
                  <a:srgbClr val="C00000"/>
                </a:solidFill>
              </a:rPr>
              <a:t>ЛИ</a:t>
            </a:r>
            <a:r>
              <a:rPr lang="ru-RU" sz="13800" b="1" dirty="0" smtClean="0">
                <a:solidFill>
                  <a:srgbClr val="92D050"/>
                </a:solidFill>
              </a:rPr>
              <a:t>100</a:t>
            </a:r>
            <a:r>
              <a:rPr lang="ru-RU" sz="13800" b="1" dirty="0" smtClean="0">
                <a:solidFill>
                  <a:srgbClr val="00B0F0"/>
                </a:solidFill>
              </a:rPr>
              <a:t>К</a:t>
            </a:r>
            <a:endParaRPr lang="ru-RU" sz="13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88840"/>
            <a:ext cx="8075240" cy="410716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28700" b="1" dirty="0" smtClean="0">
                <a:solidFill>
                  <a:srgbClr val="00B0F0"/>
                </a:solidFill>
              </a:rPr>
              <a:t>40 </a:t>
            </a:r>
            <a:r>
              <a:rPr lang="ru-RU" sz="28700" b="1" dirty="0" smtClean="0">
                <a:solidFill>
                  <a:srgbClr val="C00000"/>
                </a:solidFill>
              </a:rPr>
              <a:t>А</a:t>
            </a:r>
            <a:r>
              <a:rPr lang="ru-RU" sz="28700" b="1" dirty="0" smtClean="0">
                <a:solidFill>
                  <a:srgbClr val="00B0F0"/>
                </a:solidFill>
              </a:rPr>
              <a:t> </a:t>
            </a:r>
            <a:endParaRPr lang="ru-RU" sz="287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911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9600" b="1" dirty="0" smtClean="0">
                <a:solidFill>
                  <a:srgbClr val="C00000"/>
                </a:solidFill>
              </a:rPr>
              <a:t>ПИ</a:t>
            </a:r>
            <a:r>
              <a:rPr lang="ru-RU" sz="9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100</a:t>
            </a:r>
            <a:r>
              <a:rPr lang="ru-RU" sz="9600" b="1" dirty="0" smtClean="0">
                <a:solidFill>
                  <a:srgbClr val="002060"/>
                </a:solidFill>
              </a:rPr>
              <a:t>ЛЕТ</a:t>
            </a:r>
            <a:endParaRPr lang="ru-RU" sz="9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19900" b="1" dirty="0" smtClean="0">
                <a:solidFill>
                  <a:srgbClr val="FF0000"/>
                </a:solidFill>
              </a:rPr>
              <a:t>3</a:t>
            </a:r>
            <a:r>
              <a:rPr lang="ru-RU" sz="19900" b="1" dirty="0" smtClean="0">
                <a:solidFill>
                  <a:srgbClr val="002060"/>
                </a:solidFill>
              </a:rPr>
              <a:t> ТОН</a:t>
            </a:r>
            <a:endParaRPr lang="ru-RU" sz="199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13800" b="1" dirty="0" smtClean="0">
                <a:solidFill>
                  <a:srgbClr val="FF0000"/>
                </a:solidFill>
              </a:rPr>
              <a:t> ПА</a:t>
            </a:r>
            <a:r>
              <a:rPr lang="ru-RU" sz="13800" b="1" dirty="0" smtClean="0"/>
              <a:t> </a:t>
            </a:r>
            <a:r>
              <a:rPr lang="ru-RU" sz="13800" b="1" dirty="0" smtClean="0">
                <a:solidFill>
                  <a:srgbClr val="00B0F0"/>
                </a:solidFill>
              </a:rPr>
              <a:t>3</a:t>
            </a:r>
            <a:r>
              <a:rPr lang="ru-RU" sz="13800" b="1" dirty="0" smtClean="0">
                <a:solidFill>
                  <a:srgbClr val="FFFF00"/>
                </a:solidFill>
              </a:rPr>
              <a:t>ОТ</a:t>
            </a:r>
            <a:endParaRPr lang="ru-RU" sz="138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ru-RU" sz="13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191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9600" b="1" dirty="0" smtClean="0">
                <a:solidFill>
                  <a:srgbClr val="FF0000"/>
                </a:solidFill>
              </a:rPr>
              <a:t>СВИ </a:t>
            </a:r>
            <a:r>
              <a:rPr lang="ru-RU" sz="9600" b="1" dirty="0" smtClean="0">
                <a:solidFill>
                  <a:srgbClr val="92D050"/>
                </a:solidFill>
              </a:rPr>
              <a:t>100</a:t>
            </a:r>
            <a:r>
              <a:rPr lang="ru-RU" sz="9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9600" b="1" dirty="0" smtClean="0">
                <a:solidFill>
                  <a:srgbClr val="7030A0"/>
                </a:solidFill>
              </a:rPr>
              <a:t>К</a:t>
            </a:r>
            <a:endParaRPr lang="ru-RU" sz="9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1500" b="1" dirty="0" smtClean="0">
                <a:solidFill>
                  <a:srgbClr val="7030A0"/>
                </a:solidFill>
              </a:rPr>
              <a:t>И</a:t>
            </a:r>
            <a:r>
              <a:rPr lang="ru-RU" sz="11500" b="1" dirty="0" smtClean="0">
                <a:solidFill>
                  <a:srgbClr val="C00000"/>
                </a:solidFill>
              </a:rPr>
              <a:t>100</a:t>
            </a:r>
            <a:r>
              <a:rPr lang="ru-RU" sz="11500" b="1" dirty="0" smtClean="0">
                <a:solidFill>
                  <a:srgbClr val="FFFF00"/>
                </a:solidFill>
              </a:rPr>
              <a:t>РИЯ</a:t>
            </a:r>
            <a:endParaRPr lang="ru-RU" sz="115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13800" b="1" dirty="0" smtClean="0">
                <a:solidFill>
                  <a:srgbClr val="FFFF00"/>
                </a:solidFill>
              </a:rPr>
              <a:t>И </a:t>
            </a:r>
            <a:r>
              <a:rPr lang="ru-RU" sz="13800" b="1" dirty="0" smtClean="0">
                <a:solidFill>
                  <a:srgbClr val="7030A0"/>
                </a:solidFill>
              </a:rPr>
              <a:t>100</a:t>
            </a:r>
            <a:r>
              <a:rPr lang="ru-RU" sz="13800" b="1" dirty="0" smtClean="0">
                <a:solidFill>
                  <a:srgbClr val="FFFF00"/>
                </a:solidFill>
              </a:rPr>
              <a:t> К</a:t>
            </a:r>
            <a:endParaRPr lang="ru-RU" sz="13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191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3800" b="1" dirty="0" smtClean="0">
                <a:solidFill>
                  <a:srgbClr val="7030A0"/>
                </a:solidFill>
              </a:rPr>
              <a:t>ПО</a:t>
            </a:r>
            <a:r>
              <a:rPr lang="ru-RU" sz="13800" b="1" dirty="0" smtClean="0"/>
              <a:t>  </a:t>
            </a:r>
            <a:r>
              <a:rPr lang="ru-RU" sz="13800" b="1" dirty="0" smtClean="0">
                <a:solidFill>
                  <a:srgbClr val="C00000"/>
                </a:solidFill>
              </a:rPr>
              <a:t>2</a:t>
            </a:r>
            <a:r>
              <a:rPr lang="ru-RU" sz="13800" b="1" dirty="0" smtClean="0"/>
              <a:t>  </a:t>
            </a:r>
            <a:r>
              <a:rPr lang="ru-RU" sz="13800" b="1" dirty="0" smtClean="0">
                <a:solidFill>
                  <a:srgbClr val="7030A0"/>
                </a:solidFill>
              </a:rPr>
              <a:t>Л</a:t>
            </a:r>
            <a:r>
              <a:rPr lang="ru-RU" sz="13800" b="1" dirty="0" smtClean="0"/>
              <a:t>       </a:t>
            </a:r>
            <a:endParaRPr lang="ru-RU" sz="13800" dirty="0" smtClean="0"/>
          </a:p>
          <a:p>
            <a:endParaRPr lang="ru-RU" sz="13800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2420888"/>
            <a:ext cx="8229600" cy="37079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9600" b="1" dirty="0" smtClean="0">
                <a:solidFill>
                  <a:srgbClr val="FFFF00"/>
                </a:solidFill>
              </a:rPr>
              <a:t>100</a:t>
            </a:r>
            <a:r>
              <a:rPr lang="ru-RU" sz="9600" b="1" dirty="0" smtClean="0"/>
              <a:t> </a:t>
            </a:r>
            <a:r>
              <a:rPr lang="ru-RU" sz="9600" b="1" dirty="0" smtClean="0">
                <a:solidFill>
                  <a:srgbClr val="C00000"/>
                </a:solidFill>
              </a:rPr>
              <a:t>ЛИЦА </a:t>
            </a:r>
            <a:endParaRPr lang="ru-RU" sz="9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23900" b="1" dirty="0" smtClean="0">
                <a:solidFill>
                  <a:srgbClr val="C00000"/>
                </a:solidFill>
              </a:rPr>
              <a:t>С</a:t>
            </a:r>
            <a:r>
              <a:rPr lang="ru-RU" sz="23900" b="1" dirty="0" smtClean="0"/>
              <a:t> </a:t>
            </a:r>
            <a:r>
              <a:rPr lang="ru-RU" sz="23900" b="1" dirty="0" smtClean="0">
                <a:solidFill>
                  <a:srgbClr val="FFFF00"/>
                </a:solidFill>
              </a:rPr>
              <a:t>3</a:t>
            </a:r>
            <a:r>
              <a:rPr lang="ru-RU" sz="23900" b="1" dirty="0" smtClean="0"/>
              <a:t> </a:t>
            </a:r>
            <a:r>
              <a:rPr lang="ru-RU" sz="23900" b="1" dirty="0" smtClean="0">
                <a:solidFill>
                  <a:srgbClr val="FF0000"/>
                </a:solidFill>
              </a:rPr>
              <a:t>Ж</a:t>
            </a:r>
            <a:r>
              <a:rPr lang="ru-RU" sz="23900" b="1" dirty="0" smtClean="0"/>
              <a:t> </a:t>
            </a:r>
            <a:endParaRPr lang="ru-RU" sz="23900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6751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1500" b="1" dirty="0" smtClean="0">
                <a:solidFill>
                  <a:srgbClr val="FFFF00"/>
                </a:solidFill>
              </a:rPr>
              <a:t>100</a:t>
            </a:r>
            <a:r>
              <a:rPr lang="ru-RU" sz="11500" b="1" dirty="0" smtClean="0"/>
              <a:t> </a:t>
            </a:r>
            <a:r>
              <a:rPr lang="ru-RU" sz="11500" b="1" dirty="0" smtClean="0">
                <a:solidFill>
                  <a:srgbClr val="00B0F0"/>
                </a:solidFill>
              </a:rPr>
              <a:t>РОНА </a:t>
            </a:r>
            <a:endParaRPr lang="ru-RU" sz="115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6751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9600" b="1" dirty="0" smtClean="0">
                <a:solidFill>
                  <a:srgbClr val="C00000"/>
                </a:solidFill>
              </a:rPr>
              <a:t>КО</a:t>
            </a:r>
            <a:r>
              <a:rPr lang="ru-RU" sz="9600" b="1" dirty="0" smtClean="0">
                <a:solidFill>
                  <a:srgbClr val="FFFF00"/>
                </a:solidFill>
              </a:rPr>
              <a:t>100</a:t>
            </a:r>
            <a:r>
              <a:rPr lang="ru-RU" sz="9600" b="1" dirty="0" smtClean="0">
                <a:solidFill>
                  <a:srgbClr val="7030A0"/>
                </a:solidFill>
              </a:rPr>
              <a:t>ЧКИ</a:t>
            </a:r>
            <a:endParaRPr lang="ru-RU" sz="9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310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3800" b="1" dirty="0" smtClean="0">
                <a:solidFill>
                  <a:srgbClr val="92D050"/>
                </a:solidFill>
              </a:rPr>
              <a:t>ВО</a:t>
            </a:r>
            <a:r>
              <a:rPr lang="ru-RU" sz="13800" b="1" dirty="0" smtClean="0">
                <a:solidFill>
                  <a:srgbClr val="FFFF00"/>
                </a:solidFill>
              </a:rPr>
              <a:t>100</a:t>
            </a:r>
            <a:r>
              <a:rPr lang="ru-RU" sz="13800" b="1" dirty="0" smtClean="0"/>
              <a:t> </a:t>
            </a:r>
            <a:r>
              <a:rPr lang="ru-RU" sz="13800" b="1" dirty="0" smtClean="0">
                <a:solidFill>
                  <a:srgbClr val="7030A0"/>
                </a:solidFill>
              </a:rPr>
              <a:t>К</a:t>
            </a:r>
            <a:endParaRPr lang="ru-RU" sz="13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930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44</TotalTime>
  <Words>41</Words>
  <Application>Microsoft Office PowerPoint</Application>
  <PresentationFormat>Экран (4:3)</PresentationFormat>
  <Paragraphs>21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Городская</vt:lpstr>
      <vt:lpstr>ЛА100ЧКИ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ЛА100ЧКИ</dc:title>
  <dc:creator>Василий</dc:creator>
  <cp:lastModifiedBy>Василий</cp:lastModifiedBy>
  <cp:revision>7</cp:revision>
  <dcterms:created xsi:type="dcterms:W3CDTF">2012-12-24T15:11:59Z</dcterms:created>
  <dcterms:modified xsi:type="dcterms:W3CDTF">2012-12-24T16:08:00Z</dcterms:modified>
</cp:coreProperties>
</file>