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C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11" Type="http://schemas.openxmlformats.org/officeDocument/2006/relationships/image" Target="../media/image25.gif"/><Relationship Id="rId5" Type="http://schemas.openxmlformats.org/officeDocument/2006/relationships/image" Target="../media/image19.gif"/><Relationship Id="rId10" Type="http://schemas.openxmlformats.org/officeDocument/2006/relationships/image" Target="../media/image24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5643602" cy="2714644"/>
          </a:xfrm>
          <a:ln>
            <a:solidFill>
              <a:schemeClr val="accent3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Решение задач </a:t>
            </a:r>
            <a:b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по краткому условию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215074" y="4929198"/>
            <a:ext cx="2571768" cy="1000132"/>
          </a:xfrm>
        </p:spPr>
        <p:txBody>
          <a:bodyPr>
            <a:normAutofit/>
          </a:bodyPr>
          <a:lstStyle/>
          <a:p>
            <a:pPr algn="r"/>
            <a:endParaRPr lang="ru-RU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142844" y="5857892"/>
            <a:ext cx="1785950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класс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D:\мамина папка\единая коллекция цифровых технологий\шаблоны для презентаций\Сказочные персонажи\мудрая 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285728"/>
            <a:ext cx="268605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Составь задачу по краткому условию, дополнив её числами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D:\мамина папка\единая коллекция цифровых технологий\шаблоны для презентаций\Сказочные персонажи\229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1740404"/>
            <a:ext cx="2428893" cy="1912989"/>
          </a:xfrm>
          <a:prstGeom prst="rect">
            <a:avLst/>
          </a:prstGeom>
          <a:noFill/>
        </p:spPr>
      </p:pic>
      <p:pic>
        <p:nvPicPr>
          <p:cNvPr id="2051" name="Picture 3" descr="D:\мамина папка\единая коллекция цифровых технологий\шаблоны для презентаций\Сказочные персонажи\2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643315"/>
            <a:ext cx="2481129" cy="2071702"/>
          </a:xfrm>
          <a:prstGeom prst="rect">
            <a:avLst/>
          </a:prstGeom>
          <a:noFill/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3500430" y="2000240"/>
            <a:ext cx="100013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3571868" y="3857628"/>
            <a:ext cx="100013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4929190" y="2143116"/>
            <a:ext cx="100013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4929190" y="4071942"/>
            <a:ext cx="100013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/>
              <a:t>?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равая фигурная скобка 18"/>
          <p:cNvSpPr/>
          <p:nvPr/>
        </p:nvSpPr>
        <p:spPr>
          <a:xfrm>
            <a:off x="6429388" y="2071678"/>
            <a:ext cx="1285884" cy="3214710"/>
          </a:xfrm>
          <a:prstGeom prst="rightBrace">
            <a:avLst>
              <a:gd name="adj1" fmla="val 8333"/>
              <a:gd name="adj2" fmla="val 5125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дзаголовок 4"/>
          <p:cNvSpPr txBox="1">
            <a:spLocks/>
          </p:cNvSpPr>
          <p:nvPr/>
        </p:nvSpPr>
        <p:spPr>
          <a:xfrm>
            <a:off x="7858148" y="3143248"/>
            <a:ext cx="100013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одзаголовок 4"/>
          <p:cNvSpPr txBox="1">
            <a:spLocks/>
          </p:cNvSpPr>
          <p:nvPr/>
        </p:nvSpPr>
        <p:spPr>
          <a:xfrm>
            <a:off x="1285852" y="5714992"/>
            <a:ext cx="714380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4"/>
          <p:cNvSpPr txBox="1">
            <a:spLocks/>
          </p:cNvSpPr>
          <p:nvPr/>
        </p:nvSpPr>
        <p:spPr>
          <a:xfrm>
            <a:off x="2428860" y="5714992"/>
            <a:ext cx="714380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одзаголовок 4"/>
          <p:cNvSpPr txBox="1">
            <a:spLocks/>
          </p:cNvSpPr>
          <p:nvPr/>
        </p:nvSpPr>
        <p:spPr>
          <a:xfrm>
            <a:off x="3571868" y="5714992"/>
            <a:ext cx="64294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одзаголовок 4"/>
          <p:cNvSpPr txBox="1">
            <a:spLocks/>
          </p:cNvSpPr>
          <p:nvPr/>
        </p:nvSpPr>
        <p:spPr>
          <a:xfrm>
            <a:off x="4714876" y="5714992"/>
            <a:ext cx="171451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одзаголовок 4"/>
          <p:cNvSpPr txBox="1">
            <a:spLocks/>
          </p:cNvSpPr>
          <p:nvPr/>
        </p:nvSpPr>
        <p:spPr>
          <a:xfrm>
            <a:off x="6786578" y="5714992"/>
            <a:ext cx="171451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 descr="D:\мамина папка\единая коллекция цифровых технологий\шаблоны для презентаций\Сказочные персонажи\мудрая с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01703" y="0"/>
            <a:ext cx="1242297" cy="17621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Составь задачу по краткому условию, дополнив её числами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D:\мамина папка\единая коллекция цифровых технологий\шаблоны для презентаций\Сказочные персонажи\мудрая 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28975" y="2049462"/>
            <a:ext cx="2686050" cy="381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5" name="Picture 3" descr="D:\мамина папка\единая коллекция цифровых технологий\шаблоны для презентаций\Сказочные персонажи\19b7dd20e60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1571636" cy="219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D:\мамина папка\единая коллекция цифровых технологий\шаблоны для презентаций\Сказочные персонажи\2d6f99edf88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1942"/>
            <a:ext cx="1541017" cy="21573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1571604" y="2357430"/>
            <a:ext cx="100013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1643042" y="4429132"/>
            <a:ext cx="100013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2571736" y="2500306"/>
            <a:ext cx="100013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571736" y="4572008"/>
            <a:ext cx="100013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4786314" y="3429000"/>
            <a:ext cx="100013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/>
              <a:t>?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Дуга 15"/>
          <p:cNvSpPr/>
          <p:nvPr/>
        </p:nvSpPr>
        <p:spPr>
          <a:xfrm rot="2575211">
            <a:off x="1863073" y="2814057"/>
            <a:ext cx="2374441" cy="2628679"/>
          </a:xfrm>
          <a:prstGeom prst="arc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одзаголовок 4"/>
          <p:cNvSpPr txBox="1">
            <a:spLocks/>
          </p:cNvSpPr>
          <p:nvPr/>
        </p:nvSpPr>
        <p:spPr>
          <a:xfrm>
            <a:off x="6929454" y="2214554"/>
            <a:ext cx="714380" cy="7143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4"/>
          <p:cNvSpPr txBox="1">
            <a:spLocks/>
          </p:cNvSpPr>
          <p:nvPr/>
        </p:nvSpPr>
        <p:spPr>
          <a:xfrm>
            <a:off x="8143900" y="2214554"/>
            <a:ext cx="714380" cy="7143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4"/>
          <p:cNvSpPr txBox="1">
            <a:spLocks/>
          </p:cNvSpPr>
          <p:nvPr/>
        </p:nvSpPr>
        <p:spPr>
          <a:xfrm>
            <a:off x="6929454" y="3143248"/>
            <a:ext cx="714380" cy="7858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4"/>
          <p:cNvSpPr txBox="1">
            <a:spLocks/>
          </p:cNvSpPr>
          <p:nvPr/>
        </p:nvSpPr>
        <p:spPr>
          <a:xfrm>
            <a:off x="8143900" y="3143248"/>
            <a:ext cx="714380" cy="7858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 smtClean="0"/>
              <a:t>6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одзаголовок 4"/>
          <p:cNvSpPr txBox="1">
            <a:spLocks/>
          </p:cNvSpPr>
          <p:nvPr/>
        </p:nvSpPr>
        <p:spPr>
          <a:xfrm>
            <a:off x="6643702" y="4286256"/>
            <a:ext cx="1143008" cy="6429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4"/>
          <p:cNvSpPr txBox="1">
            <a:spLocks/>
          </p:cNvSpPr>
          <p:nvPr/>
        </p:nvSpPr>
        <p:spPr>
          <a:xfrm>
            <a:off x="8000992" y="4286256"/>
            <a:ext cx="1143008" cy="6429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Составь задачу по краткому условию, дополнив её числами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D:\мамина папка\единая коллекция цифровых технологий\шаблоны для презентаций\Сказочные персонажи\27949cd93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1334128" cy="14279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D:\мамина папка\единая коллекция цифровых технологий\шаблоны для презентаций\Сказочные персонажи\4762019788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86190"/>
            <a:ext cx="1323976" cy="16015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1928794" y="2071678"/>
            <a:ext cx="100013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1928794" y="4143380"/>
            <a:ext cx="1000132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2714612" y="4500570"/>
            <a:ext cx="785818" cy="857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5000628" y="2428868"/>
            <a:ext cx="1428760" cy="6429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больше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643174" y="2143116"/>
            <a:ext cx="857256" cy="10715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/>
              <a:t>?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4143372" y="2143116"/>
            <a:ext cx="857256" cy="10001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дзаголовок 4"/>
          <p:cNvSpPr txBox="1">
            <a:spLocks/>
          </p:cNvSpPr>
          <p:nvPr/>
        </p:nvSpPr>
        <p:spPr>
          <a:xfrm>
            <a:off x="3500430" y="2428868"/>
            <a:ext cx="714380" cy="6429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/>
              <a:t>на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5857884" y="2214554"/>
            <a:ext cx="1285884" cy="3214710"/>
          </a:xfrm>
          <a:prstGeom prst="rightBrace">
            <a:avLst>
              <a:gd name="adj1" fmla="val 8333"/>
              <a:gd name="adj2" fmla="val 5125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4"/>
          <p:cNvSpPr txBox="1">
            <a:spLocks/>
          </p:cNvSpPr>
          <p:nvPr/>
        </p:nvSpPr>
        <p:spPr>
          <a:xfrm>
            <a:off x="7286644" y="3143248"/>
            <a:ext cx="100013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" name="Picture 2" descr="D:\мамина папка\единая коллекция цифровых технологий\шаблоны для презентаций\Сказочные персонажи\мудрая с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7788" y="5090323"/>
            <a:ext cx="1246212" cy="1767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Подзаголовок 4"/>
          <p:cNvSpPr txBox="1">
            <a:spLocks/>
          </p:cNvSpPr>
          <p:nvPr/>
        </p:nvSpPr>
        <p:spPr>
          <a:xfrm>
            <a:off x="0" y="5929306"/>
            <a:ext cx="500066" cy="9286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4"/>
          <p:cNvSpPr txBox="1">
            <a:spLocks/>
          </p:cNvSpPr>
          <p:nvPr/>
        </p:nvSpPr>
        <p:spPr>
          <a:xfrm>
            <a:off x="642910" y="5929282"/>
            <a:ext cx="642942" cy="9287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Подзаголовок 4"/>
          <p:cNvSpPr txBox="1">
            <a:spLocks/>
          </p:cNvSpPr>
          <p:nvPr/>
        </p:nvSpPr>
        <p:spPr>
          <a:xfrm>
            <a:off x="2071670" y="5929330"/>
            <a:ext cx="571504" cy="92867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Подзаголовок 4"/>
          <p:cNvSpPr txBox="1">
            <a:spLocks/>
          </p:cNvSpPr>
          <p:nvPr/>
        </p:nvSpPr>
        <p:spPr>
          <a:xfrm>
            <a:off x="3357554" y="6072206"/>
            <a:ext cx="1143008" cy="7857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одзаголовок 4"/>
          <p:cNvSpPr txBox="1">
            <a:spLocks/>
          </p:cNvSpPr>
          <p:nvPr/>
        </p:nvSpPr>
        <p:spPr>
          <a:xfrm>
            <a:off x="4572000" y="6072158"/>
            <a:ext cx="1143008" cy="7858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4"/>
          <p:cNvSpPr txBox="1">
            <a:spLocks/>
          </p:cNvSpPr>
          <p:nvPr/>
        </p:nvSpPr>
        <p:spPr>
          <a:xfrm>
            <a:off x="1428728" y="5929306"/>
            <a:ext cx="500066" cy="9286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0" b="1" dirty="0" smtClean="0"/>
              <a:t>7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4"/>
          <p:cNvSpPr txBox="1">
            <a:spLocks/>
          </p:cNvSpPr>
          <p:nvPr/>
        </p:nvSpPr>
        <p:spPr>
          <a:xfrm>
            <a:off x="2786050" y="5929306"/>
            <a:ext cx="500066" cy="9286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0" b="1" dirty="0" smtClean="0"/>
              <a:t>9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4"/>
          <p:cNvSpPr txBox="1">
            <a:spLocks/>
          </p:cNvSpPr>
          <p:nvPr/>
        </p:nvSpPr>
        <p:spPr>
          <a:xfrm>
            <a:off x="5786446" y="6072158"/>
            <a:ext cx="1143008" cy="7858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16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4"/>
          <p:cNvSpPr txBox="1">
            <a:spLocks/>
          </p:cNvSpPr>
          <p:nvPr/>
        </p:nvSpPr>
        <p:spPr>
          <a:xfrm>
            <a:off x="6858016" y="6072158"/>
            <a:ext cx="1143008" cy="7858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Составь задачу по краткому условию, дополнив её числами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D:\мамина папка\единая коллекция цифровых технологий\шаблоны для презентаций\Сказочные персонажи\мудрая с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7206" y="0"/>
            <a:ext cx="1326794" cy="1881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Подзаголовок 4"/>
          <p:cNvSpPr txBox="1">
            <a:spLocks/>
          </p:cNvSpPr>
          <p:nvPr/>
        </p:nvSpPr>
        <p:spPr>
          <a:xfrm>
            <a:off x="428596" y="1714488"/>
            <a:ext cx="2643206" cy="9286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0" b="1" dirty="0" smtClean="0"/>
              <a:t>Было -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4"/>
          <p:cNvSpPr txBox="1">
            <a:spLocks/>
          </p:cNvSpPr>
          <p:nvPr/>
        </p:nvSpPr>
        <p:spPr>
          <a:xfrm>
            <a:off x="214282" y="2643182"/>
            <a:ext cx="4000528" cy="9286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0" b="1" dirty="0" smtClean="0"/>
              <a:t>  Улетели -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4"/>
          <p:cNvSpPr txBox="1">
            <a:spLocks/>
          </p:cNvSpPr>
          <p:nvPr/>
        </p:nvSpPr>
        <p:spPr>
          <a:xfrm>
            <a:off x="357158" y="3571876"/>
            <a:ext cx="3786214" cy="9286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0" b="1" dirty="0" smtClean="0"/>
              <a:t> Осталось -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 descr="D:\мамина папка\единая коллекция цифровых технологий\шаблоны для презентаций\Сказочные персонажи\1055_babochkiz.narod.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643050"/>
            <a:ext cx="1000132" cy="975129"/>
          </a:xfrm>
          <a:prstGeom prst="rect">
            <a:avLst/>
          </a:prstGeom>
          <a:noFill/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3286116" y="1714488"/>
            <a:ext cx="785818" cy="857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4000496" y="2714620"/>
            <a:ext cx="785818" cy="857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4857752" y="3643314"/>
            <a:ext cx="785818" cy="857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0" b="1" dirty="0" smtClean="0"/>
              <a:t>?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Подзаголовок 4"/>
          <p:cNvSpPr txBox="1">
            <a:spLocks/>
          </p:cNvSpPr>
          <p:nvPr/>
        </p:nvSpPr>
        <p:spPr>
          <a:xfrm>
            <a:off x="5143504" y="1785926"/>
            <a:ext cx="714380" cy="6429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D:\мамина папка\единая коллекция цифровых технологий\шаблоны для презентаций\Сказочные персонажи\1047_babochkiz.narod.ru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714488"/>
            <a:ext cx="1000132" cy="823279"/>
          </a:xfrm>
          <a:prstGeom prst="rect">
            <a:avLst/>
          </a:prstGeom>
          <a:noFill/>
        </p:spPr>
      </p:pic>
      <p:sp>
        <p:nvSpPr>
          <p:cNvPr id="16" name="Подзаголовок 4"/>
          <p:cNvSpPr txBox="1">
            <a:spLocks/>
          </p:cNvSpPr>
          <p:nvPr/>
        </p:nvSpPr>
        <p:spPr>
          <a:xfrm>
            <a:off x="5857884" y="1714488"/>
            <a:ext cx="785818" cy="857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4"/>
          <p:cNvSpPr txBox="1">
            <a:spLocks/>
          </p:cNvSpPr>
          <p:nvPr/>
        </p:nvSpPr>
        <p:spPr>
          <a:xfrm>
            <a:off x="1500166" y="5572140"/>
            <a:ext cx="714380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одзаголовок 4"/>
          <p:cNvSpPr txBox="1">
            <a:spLocks/>
          </p:cNvSpPr>
          <p:nvPr/>
        </p:nvSpPr>
        <p:spPr>
          <a:xfrm>
            <a:off x="2643174" y="5572140"/>
            <a:ext cx="64294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4"/>
          <p:cNvSpPr txBox="1">
            <a:spLocks/>
          </p:cNvSpPr>
          <p:nvPr/>
        </p:nvSpPr>
        <p:spPr>
          <a:xfrm>
            <a:off x="3643306" y="5572140"/>
            <a:ext cx="171451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Подзаголовок 4"/>
          <p:cNvSpPr txBox="1">
            <a:spLocks/>
          </p:cNvSpPr>
          <p:nvPr/>
        </p:nvSpPr>
        <p:spPr>
          <a:xfrm>
            <a:off x="5715008" y="5572140"/>
            <a:ext cx="171451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4"/>
          <p:cNvSpPr txBox="1">
            <a:spLocks/>
          </p:cNvSpPr>
          <p:nvPr/>
        </p:nvSpPr>
        <p:spPr>
          <a:xfrm>
            <a:off x="500034" y="5572140"/>
            <a:ext cx="714380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75800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Составь задачу по краткому условию, дополнив её числами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одзаголовок 4"/>
          <p:cNvSpPr txBox="1">
            <a:spLocks noGrp="1"/>
          </p:cNvSpPr>
          <p:nvPr>
            <p:ph idx="1"/>
          </p:nvPr>
        </p:nvSpPr>
        <p:spPr>
          <a:xfrm>
            <a:off x="214282" y="1714488"/>
            <a:ext cx="2614602" cy="9001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ru-RU" sz="6000" b="1" dirty="0" smtClean="0"/>
              <a:t>Было -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D:\мамина папка\единая коллекция цифровых технологий\шаблоны для презентаций\Сказочные персонажи\мудрая 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788" y="0"/>
            <a:ext cx="1246212" cy="1767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Подзаголовок 4"/>
          <p:cNvSpPr txBox="1">
            <a:spLocks/>
          </p:cNvSpPr>
          <p:nvPr/>
        </p:nvSpPr>
        <p:spPr>
          <a:xfrm>
            <a:off x="0" y="2643182"/>
            <a:ext cx="4000528" cy="9286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0" b="1" dirty="0" smtClean="0"/>
              <a:t>  Улетели -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одзаголовок 4"/>
          <p:cNvSpPr txBox="1">
            <a:spLocks/>
          </p:cNvSpPr>
          <p:nvPr/>
        </p:nvSpPr>
        <p:spPr>
          <a:xfrm>
            <a:off x="142844" y="3714752"/>
            <a:ext cx="3786214" cy="92869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0" b="1" dirty="0" smtClean="0"/>
              <a:t> Осталось - 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D:\мамина папка\единая коллекция цифровых технологий\шаблоны для презентаций\Сказочные персонажи\61eebca2db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785926"/>
            <a:ext cx="1000132" cy="890743"/>
          </a:xfrm>
          <a:prstGeom prst="rect">
            <a:avLst/>
          </a:prstGeom>
          <a:noFill/>
        </p:spPr>
      </p:pic>
      <p:pic>
        <p:nvPicPr>
          <p:cNvPr id="6147" name="Picture 3" descr="D:\мамина папка\единая коллекция цифровых технологий\шаблоны для презентаций\Сказочные персонажи\afd55f7cd4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643050"/>
            <a:ext cx="762472" cy="1073904"/>
          </a:xfrm>
          <a:prstGeom prst="rect">
            <a:avLst/>
          </a:prstGeom>
          <a:noFill/>
        </p:spPr>
      </p:pic>
      <p:sp>
        <p:nvSpPr>
          <p:cNvPr id="14" name="Подзаголовок 4"/>
          <p:cNvSpPr txBox="1">
            <a:spLocks/>
          </p:cNvSpPr>
          <p:nvPr/>
        </p:nvSpPr>
        <p:spPr>
          <a:xfrm>
            <a:off x="4000496" y="3786190"/>
            <a:ext cx="785818" cy="857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5643570" y="1785926"/>
            <a:ext cx="785818" cy="857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Подзаголовок 4"/>
          <p:cNvSpPr txBox="1">
            <a:spLocks/>
          </p:cNvSpPr>
          <p:nvPr/>
        </p:nvSpPr>
        <p:spPr>
          <a:xfrm>
            <a:off x="2928926" y="1785926"/>
            <a:ext cx="785818" cy="857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одзаголовок 4"/>
          <p:cNvSpPr txBox="1">
            <a:spLocks/>
          </p:cNvSpPr>
          <p:nvPr/>
        </p:nvSpPr>
        <p:spPr>
          <a:xfrm>
            <a:off x="4929190" y="1857364"/>
            <a:ext cx="714380" cy="6429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одзаголовок 4"/>
          <p:cNvSpPr txBox="1">
            <a:spLocks/>
          </p:cNvSpPr>
          <p:nvPr/>
        </p:nvSpPr>
        <p:spPr>
          <a:xfrm>
            <a:off x="4500562" y="2714620"/>
            <a:ext cx="785818" cy="857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6000" b="1" dirty="0" smtClean="0"/>
              <a:t>?</a:t>
            </a: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одзаголовок 4"/>
          <p:cNvSpPr txBox="1">
            <a:spLocks/>
          </p:cNvSpPr>
          <p:nvPr/>
        </p:nvSpPr>
        <p:spPr>
          <a:xfrm>
            <a:off x="6715140" y="3786190"/>
            <a:ext cx="785818" cy="857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D:\мамина папка\единая коллекция цифровых технологий\шаблоны для презентаций\Сказочные персонажи\61eebca2db1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786190"/>
            <a:ext cx="928694" cy="827118"/>
          </a:xfrm>
          <a:prstGeom prst="rect">
            <a:avLst/>
          </a:prstGeom>
          <a:noFill/>
        </p:spPr>
      </p:pic>
      <p:pic>
        <p:nvPicPr>
          <p:cNvPr id="22" name="Picture 3" descr="D:\мамина папка\единая коллекция цифровых технологий\шаблоны для презентаций\Сказочные персонажи\afd55f7cd41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3500438"/>
            <a:ext cx="928694" cy="1308019"/>
          </a:xfrm>
          <a:prstGeom prst="rect">
            <a:avLst/>
          </a:prstGeom>
          <a:noFill/>
        </p:spPr>
      </p:pic>
      <p:sp>
        <p:nvSpPr>
          <p:cNvPr id="23" name="Подзаголовок 4"/>
          <p:cNvSpPr txBox="1">
            <a:spLocks/>
          </p:cNvSpPr>
          <p:nvPr/>
        </p:nvSpPr>
        <p:spPr>
          <a:xfrm>
            <a:off x="5929322" y="3929066"/>
            <a:ext cx="714380" cy="6429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Подзаголовок 4"/>
          <p:cNvSpPr txBox="1">
            <a:spLocks/>
          </p:cNvSpPr>
          <p:nvPr/>
        </p:nvSpPr>
        <p:spPr>
          <a:xfrm>
            <a:off x="3143240" y="5214950"/>
            <a:ext cx="64294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/>
              <a:t>1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Подзаголовок 4"/>
          <p:cNvSpPr txBox="1">
            <a:spLocks/>
          </p:cNvSpPr>
          <p:nvPr/>
        </p:nvSpPr>
        <p:spPr>
          <a:xfrm>
            <a:off x="4143372" y="5214950"/>
            <a:ext cx="64294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/>
              <a:t>2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одзаголовок 4"/>
          <p:cNvSpPr txBox="1">
            <a:spLocks/>
          </p:cNvSpPr>
          <p:nvPr/>
        </p:nvSpPr>
        <p:spPr>
          <a:xfrm>
            <a:off x="5715008" y="5214950"/>
            <a:ext cx="1643074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/>
              <a:t>12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Подзаголовок 4"/>
          <p:cNvSpPr txBox="1">
            <a:spLocks/>
          </p:cNvSpPr>
          <p:nvPr/>
        </p:nvSpPr>
        <p:spPr>
          <a:xfrm>
            <a:off x="7500958" y="5214950"/>
            <a:ext cx="1428760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/>
              <a:t>14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Подзаголовок 4"/>
          <p:cNvSpPr txBox="1">
            <a:spLocks/>
          </p:cNvSpPr>
          <p:nvPr/>
        </p:nvSpPr>
        <p:spPr>
          <a:xfrm>
            <a:off x="2071670" y="5214950"/>
            <a:ext cx="64294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Подзаголовок 4"/>
          <p:cNvSpPr txBox="1">
            <a:spLocks/>
          </p:cNvSpPr>
          <p:nvPr/>
        </p:nvSpPr>
        <p:spPr>
          <a:xfrm>
            <a:off x="1142976" y="5214950"/>
            <a:ext cx="64294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/>
              <a:t>4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Подзаголовок 4"/>
          <p:cNvSpPr txBox="1">
            <a:spLocks/>
          </p:cNvSpPr>
          <p:nvPr/>
        </p:nvSpPr>
        <p:spPr>
          <a:xfrm>
            <a:off x="142844" y="5214950"/>
            <a:ext cx="64294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/>
              <a:t>3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Подзаголовок 4"/>
          <p:cNvSpPr txBox="1">
            <a:spLocks/>
          </p:cNvSpPr>
          <p:nvPr/>
        </p:nvSpPr>
        <p:spPr>
          <a:xfrm>
            <a:off x="4929190" y="5214950"/>
            <a:ext cx="642942" cy="11430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8000" b="1" dirty="0" smtClean="0"/>
              <a:t>7</a:t>
            </a: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амина папка\единая коллекция цифровых технологий\шаблоны для презентаций\Сказочные персонажи\afd55f7cd4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1423988" cy="200561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Составь задачу по краткому условию, дополнив её числами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D:\мамина папка\единая коллекция цифровых технологий\шаблоны для презентаций\Сказочные персонажи\7dfdef12d901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71625"/>
            <a:ext cx="1384300" cy="18002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1571612"/>
            <a:ext cx="7143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/>
              <a:t>-</a:t>
            </a:r>
            <a:endParaRPr lang="ru-RU" sz="8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3500438"/>
            <a:ext cx="7143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/>
              <a:t>-</a:t>
            </a:r>
            <a:endParaRPr lang="ru-RU" sz="8800" dirty="0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2928926" y="2000240"/>
            <a:ext cx="785818" cy="85725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5000628" y="3857628"/>
            <a:ext cx="785818" cy="85725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3571876"/>
            <a:ext cx="7143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/>
              <a:t>?</a:t>
            </a:r>
            <a:endParaRPr lang="ru-RU" sz="8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500438"/>
            <a:ext cx="192882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dirty="0" smtClean="0"/>
              <a:t>на</a:t>
            </a:r>
            <a:endParaRPr lang="ru-RU" sz="8800" dirty="0"/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5857884" y="4071942"/>
            <a:ext cx="1785950" cy="64294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858016" y="1785926"/>
            <a:ext cx="1285884" cy="3214710"/>
          </a:xfrm>
          <a:prstGeom prst="rightBrace">
            <a:avLst>
              <a:gd name="adj1" fmla="val 8333"/>
              <a:gd name="adj2" fmla="val 5125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одзаголовок 4"/>
          <p:cNvSpPr txBox="1">
            <a:spLocks/>
          </p:cNvSpPr>
          <p:nvPr/>
        </p:nvSpPr>
        <p:spPr>
          <a:xfrm>
            <a:off x="8215338" y="2786058"/>
            <a:ext cx="785818" cy="12858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7200" b="1" dirty="0" smtClean="0"/>
              <a:t>?</a:t>
            </a:r>
            <a:endParaRPr kumimoji="0" lang="ru-RU" sz="7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2" descr="D:\мамина папка\единая коллекция цифровых технологий\шаблоны для презентаций\Сказочные персонажи\мудрая с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7788" y="0"/>
            <a:ext cx="1246212" cy="1767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715304" cy="14398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Составь задачу, дополнив её данными и вопросом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D:\мамина папка\единая коллекция цифровых технологий\шаблоны для презентаций\Сказочные персонажи\мудрая 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788" y="0"/>
            <a:ext cx="1246212" cy="1767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D:\мамина папка\единая коллекция цифровых технологий\шаблоны для презентаций\Сказочные персонажи\11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0"/>
            <a:ext cx="2219350" cy="2219350"/>
          </a:xfrm>
          <a:prstGeom prst="rect">
            <a:avLst/>
          </a:prstGeom>
          <a:noFill/>
        </p:spPr>
      </p:pic>
      <p:pic>
        <p:nvPicPr>
          <p:cNvPr id="2051" name="Picture 3" descr="D:\мамина папка\единая коллекция цифровых технологий\шаблоны для презентаций\Сказочные персонажи\178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00504"/>
            <a:ext cx="2643206" cy="2643206"/>
          </a:xfrm>
          <a:prstGeom prst="rect">
            <a:avLst/>
          </a:prstGeom>
          <a:noFill/>
        </p:spPr>
      </p:pic>
      <p:pic>
        <p:nvPicPr>
          <p:cNvPr id="2054" name="Picture 6" descr="D:\мамина папка\единая коллекция цифровых технологий\шаблоны для презентаций\Сказочные персонажи\110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214818"/>
            <a:ext cx="2209806" cy="2209806"/>
          </a:xfrm>
          <a:prstGeom prst="rect">
            <a:avLst/>
          </a:prstGeom>
          <a:noFill/>
        </p:spPr>
      </p:pic>
      <p:pic>
        <p:nvPicPr>
          <p:cNvPr id="2055" name="Picture 7" descr="D:\мамина папка\единая коллекция цифровых технологий\шаблоны для презентаций\Анимированные картинки\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071810"/>
            <a:ext cx="1200150" cy="2028825"/>
          </a:xfrm>
          <a:prstGeom prst="rect">
            <a:avLst/>
          </a:prstGeom>
          <a:noFill/>
        </p:spPr>
      </p:pic>
      <p:pic>
        <p:nvPicPr>
          <p:cNvPr id="2056" name="Picture 8" descr="D:\мамина папка\единая коллекция цифровых технологий\шаблоны для презентаций\Анимированные картинки\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504" y="2928934"/>
            <a:ext cx="1200150" cy="2028825"/>
          </a:xfrm>
          <a:prstGeom prst="rect">
            <a:avLst/>
          </a:prstGeom>
          <a:noFill/>
        </p:spPr>
      </p:pic>
      <p:pic>
        <p:nvPicPr>
          <p:cNvPr id="2057" name="Picture 9" descr="D:\мамина папка\единая коллекция цифровых технологий\шаблоны для презентаций\Анимированные картинки\5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547137">
            <a:off x="6028082" y="3425222"/>
            <a:ext cx="1200150" cy="20288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Составь задачу, дополнив её данными и вопросом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2" descr="D:\мамина папка\единая коллекция цифровых технологий\шаблоны для презентаций\Сказочные персонажи\мудрая с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7788" y="0"/>
            <a:ext cx="1246212" cy="17676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 descr="D:\мамина папка\единая коллекция цифровых технологий\шаблоны для презентаций\Анимированные картинки\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1200150" cy="2028825"/>
          </a:xfrm>
          <a:prstGeom prst="rect">
            <a:avLst/>
          </a:prstGeom>
          <a:noFill/>
        </p:spPr>
      </p:pic>
      <p:pic>
        <p:nvPicPr>
          <p:cNvPr id="3075" name="Picture 3" descr="D:\мамина папка\единая коллекция цифровых технологий\шаблоны для презентаций\Анимированные картинки\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429000"/>
            <a:ext cx="1200150" cy="2028825"/>
          </a:xfrm>
          <a:prstGeom prst="rect">
            <a:avLst/>
          </a:prstGeom>
          <a:noFill/>
        </p:spPr>
      </p:pic>
      <p:pic>
        <p:nvPicPr>
          <p:cNvPr id="3076" name="Picture 4" descr="D:\мамина папка\единая коллекция цифровых технологий\шаблоны для презентаций\Анимированные картинки\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3929066"/>
            <a:ext cx="1200150" cy="2028825"/>
          </a:xfrm>
          <a:prstGeom prst="rect">
            <a:avLst/>
          </a:prstGeom>
          <a:noFill/>
        </p:spPr>
      </p:pic>
      <p:pic>
        <p:nvPicPr>
          <p:cNvPr id="3077" name="Picture 5" descr="D:\мамина папка\единая коллекция цифровых технологий\шаблоны для презентаций\Анимированные картинки\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714752"/>
            <a:ext cx="1200150" cy="2028825"/>
          </a:xfrm>
          <a:prstGeom prst="rect">
            <a:avLst/>
          </a:prstGeom>
          <a:noFill/>
        </p:spPr>
      </p:pic>
      <p:pic>
        <p:nvPicPr>
          <p:cNvPr id="3078" name="Picture 6" descr="D:\мамина папка\единая коллекция цифровых технологий\шаблоны для презентаций\Анимированные картинки\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1785926"/>
            <a:ext cx="1571625" cy="1933575"/>
          </a:xfrm>
          <a:prstGeom prst="rect">
            <a:avLst/>
          </a:prstGeom>
          <a:noFill/>
        </p:spPr>
      </p:pic>
      <p:pic>
        <p:nvPicPr>
          <p:cNvPr id="3079" name="Picture 7" descr="D:\мамина папка\единая коллекция цифровых технологий\шаблоны для презентаций\Сказочные персонажи\191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3446"/>
            <a:ext cx="1857388" cy="1857388"/>
          </a:xfrm>
          <a:prstGeom prst="rect">
            <a:avLst/>
          </a:prstGeom>
          <a:noFill/>
        </p:spPr>
      </p:pic>
      <p:pic>
        <p:nvPicPr>
          <p:cNvPr id="3080" name="Picture 8" descr="D:\мамина папка\единая коллекция цифровых технологий\шаблоны для презентаций\Сказочные персонажи\1918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57356" y="4500570"/>
            <a:ext cx="1928826" cy="1928826"/>
          </a:xfrm>
          <a:prstGeom prst="rect">
            <a:avLst/>
          </a:prstGeom>
          <a:noFill/>
        </p:spPr>
      </p:pic>
      <p:pic>
        <p:nvPicPr>
          <p:cNvPr id="3081" name="Picture 9" descr="D:\мамина папка\единая коллекция цифровых технологий\шаблоны для презентаций\Сказочные персонажи\192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929198"/>
            <a:ext cx="1571636" cy="1571636"/>
          </a:xfrm>
          <a:prstGeom prst="rect">
            <a:avLst/>
          </a:prstGeom>
          <a:noFill/>
        </p:spPr>
      </p:pic>
      <p:pic>
        <p:nvPicPr>
          <p:cNvPr id="3082" name="Picture 10" descr="D:\мамина папка\единая коллекция цифровых технологий\шаблоны для презентаций\Сказочные персонажи\191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4714884"/>
            <a:ext cx="1857356" cy="1857356"/>
          </a:xfrm>
          <a:prstGeom prst="rect">
            <a:avLst/>
          </a:prstGeom>
          <a:noFill/>
        </p:spPr>
      </p:pic>
      <p:pic>
        <p:nvPicPr>
          <p:cNvPr id="3083" name="Picture 11" descr="D:\мамина папка\единая коллекция цифровых технологий\шаблоны для презентаций\Сказочные персонажи\1926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4714884"/>
            <a:ext cx="1857388" cy="1857388"/>
          </a:xfrm>
          <a:prstGeom prst="rect">
            <a:avLst/>
          </a:prstGeom>
          <a:noFill/>
        </p:spPr>
      </p:pic>
      <p:pic>
        <p:nvPicPr>
          <p:cNvPr id="3084" name="Picture 12" descr="D:\мамина папка\единая коллекция цифровых технологий\шаблоны для презентаций\Сказочные персонажи\1111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62244">
            <a:off x="34896" y="606408"/>
            <a:ext cx="1871411" cy="1871411"/>
          </a:xfrm>
          <a:prstGeom prst="rect">
            <a:avLst/>
          </a:prstGeom>
          <a:noFill/>
        </p:spPr>
      </p:pic>
      <p:pic>
        <p:nvPicPr>
          <p:cNvPr id="3086" name="Picture 14" descr="D:\мамина папка\единая коллекция цифровых технологий\шаблоны для презентаций\узоры\39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6162675"/>
            <a:ext cx="4438650" cy="695325"/>
          </a:xfrm>
          <a:prstGeom prst="rect">
            <a:avLst/>
          </a:prstGeom>
          <a:noFill/>
        </p:spPr>
      </p:pic>
      <p:pic>
        <p:nvPicPr>
          <p:cNvPr id="3087" name="Picture 15" descr="D:\мамина папка\единая коллекция цифровых технологий\шаблоны для презентаций\узоры\39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6162675"/>
            <a:ext cx="4438650" cy="6953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145</Words>
  <Application>Microsoft Office PowerPoint</Application>
  <PresentationFormat>Экран (4:3)</PresentationFormat>
  <Paragraphs>71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Решение задач  по краткому условию</vt:lpstr>
      <vt:lpstr>Составь задачу по краткому условию, дополнив её числами</vt:lpstr>
      <vt:lpstr>Составь задачу по краткому условию, дополнив её числами</vt:lpstr>
      <vt:lpstr>Составь задачу по краткому условию, дополнив её числами</vt:lpstr>
      <vt:lpstr>Составь задачу по краткому условию, дополнив её числами</vt:lpstr>
      <vt:lpstr>Составь задачу по краткому условию, дополнив её числами</vt:lpstr>
      <vt:lpstr>Составь задачу по краткому условию, дополнив её числами</vt:lpstr>
      <vt:lpstr>Составь задачу, дополнив её данными и вопросом</vt:lpstr>
      <vt:lpstr>Составь задачу, дополнив её данными и вопросом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задач  по краткому условию</dc:title>
  <cp:lastModifiedBy>Василий</cp:lastModifiedBy>
  <cp:revision>16</cp:revision>
  <dcterms:modified xsi:type="dcterms:W3CDTF">2012-12-24T18:28:23Z</dcterms:modified>
</cp:coreProperties>
</file>