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4" r:id="rId13"/>
    <p:sldId id="273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</a:t>
            </a:r>
            <a:r>
              <a:rPr lang="ru-RU" sz="7200" dirty="0" smtClean="0">
                <a:solidFill>
                  <a:srgbClr val="FFFF00"/>
                </a:solidFill>
              </a:rPr>
              <a:t>К</a:t>
            </a:r>
            <a:r>
              <a:rPr lang="ru-RU" sz="7200" dirty="0" smtClean="0">
                <a:solidFill>
                  <a:srgbClr val="00B0F0"/>
                </a:solidFill>
              </a:rPr>
              <a:t>О</a:t>
            </a:r>
            <a:r>
              <a:rPr lang="ru-RU" sz="7200" dirty="0" smtClean="0">
                <a:solidFill>
                  <a:srgbClr val="FF0000"/>
                </a:solidFill>
              </a:rPr>
              <a:t>Р</a:t>
            </a:r>
            <a:r>
              <a:rPr lang="ru-RU" sz="7200" dirty="0" smtClean="0">
                <a:solidFill>
                  <a:srgbClr val="00B050"/>
                </a:solidFill>
              </a:rPr>
              <a:t>О</a:t>
            </a:r>
            <a:r>
              <a:rPr lang="ru-RU" sz="7200" dirty="0" smtClean="0">
                <a:solidFill>
                  <a:srgbClr val="0070C0"/>
                </a:solidFill>
              </a:rPr>
              <a:t>Г</a:t>
            </a:r>
            <a:r>
              <a:rPr lang="ru-RU" sz="7200" dirty="0" smtClean="0">
                <a:solidFill>
                  <a:srgbClr val="7030A0"/>
                </a:solidFill>
              </a:rPr>
              <a:t>О</a:t>
            </a:r>
            <a:r>
              <a:rPr lang="ru-RU" sz="7200" dirty="0" smtClean="0">
                <a:solidFill>
                  <a:srgbClr val="FFC000"/>
                </a:solidFill>
              </a:rPr>
              <a:t>В</a:t>
            </a:r>
            <a:r>
              <a:rPr lang="ru-RU" sz="7200" dirty="0" smtClean="0">
                <a:solidFill>
                  <a:srgbClr val="002060"/>
                </a:solidFill>
              </a:rPr>
              <a:t>О</a:t>
            </a:r>
            <a:r>
              <a:rPr lang="ru-RU" sz="7200" dirty="0" smtClean="0">
                <a:solidFill>
                  <a:srgbClr val="92D050"/>
                </a:solidFill>
              </a:rPr>
              <a:t>Р</a:t>
            </a:r>
            <a:r>
              <a:rPr lang="ru-RU" sz="7200" dirty="0" smtClean="0"/>
              <a:t>К</a:t>
            </a:r>
            <a:r>
              <a:rPr lang="ru-RU" sz="7200" dirty="0" smtClean="0">
                <a:solidFill>
                  <a:srgbClr val="FFFF00"/>
                </a:solidFill>
              </a:rPr>
              <a:t>И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8006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260648"/>
            <a:ext cx="7654305" cy="20793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Два дровосека, два дроворуба говорили про Ларьку, про Варьку, про Ларину жену.</a:t>
            </a:r>
            <a:r>
              <a:rPr lang="ru-RU" sz="4000" dirty="0" smtClean="0">
                <a:solidFill>
                  <a:srgbClr val="FF3300"/>
                </a:solidFill>
              </a:rPr>
              <a:t/>
            </a:r>
            <a:br>
              <a:rPr lang="ru-RU" sz="4000" dirty="0" smtClean="0">
                <a:solidFill>
                  <a:srgbClr val="FF3300"/>
                </a:solidFill>
              </a:rPr>
            </a:br>
            <a:endParaRPr lang="ru-RU" sz="4000" dirty="0" smtClean="0">
              <a:solidFill>
                <a:srgbClr val="FF3300"/>
              </a:solidFill>
            </a:endParaRPr>
          </a:p>
        </p:txBody>
      </p:sp>
      <p:pic>
        <p:nvPicPr>
          <p:cNvPr id="14339" name="Picture 5" descr="2729200714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924175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i="1" dirty="0" smtClean="0">
                <a:solidFill>
                  <a:srgbClr val="0070C0"/>
                </a:solidFill>
                <a:latin typeface="Times New Roman" pitchFamily="18" charset="0"/>
              </a:rPr>
              <a:t>Клара-краля кралась к Ларе.</a:t>
            </a:r>
            <a:br>
              <a:rPr lang="ru-RU" sz="48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4800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89654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На дворе трава, на траве дрова, не руби дрова на траве двора.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4000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6387" name="Picture 5" descr="100_3549-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492375"/>
            <a:ext cx="4762500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7" descr="1325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581525"/>
            <a:ext cx="164941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Рапортовал, да не </a:t>
            </a:r>
            <a:r>
              <a:rPr lang="ru-RU" sz="4000" i="1" dirty="0" err="1" smtClean="0">
                <a:solidFill>
                  <a:srgbClr val="0070C0"/>
                </a:solidFill>
                <a:latin typeface="Times New Roman" pitchFamily="18" charset="0"/>
              </a:rPr>
              <a:t>дорапортовал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ru-RU" sz="4000" i="1" dirty="0" err="1" smtClean="0">
                <a:solidFill>
                  <a:srgbClr val="0070C0"/>
                </a:solidFill>
                <a:latin typeface="Times New Roman" pitchFamily="18" charset="0"/>
              </a:rPr>
              <a:t>дорапортовывал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, да зарапортовался.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4" descr="Slushajt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213100"/>
            <a:ext cx="1600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Тридцать три корабля лавировали, лавировали, да не вылавировали.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4000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C:\Users\Пользователь\Downloads\1256567575_eriksonviking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624736" cy="49404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Съел молодец тридцать три пирога с пирогом, да все с творогом.</a:t>
            </a:r>
            <a:b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</a:rPr>
            </a:br>
            <a:endParaRPr lang="ru-RU" sz="4000" i="1" dirty="0" smtClean="0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8888" y="1916113"/>
            <a:ext cx="6408737" cy="4459287"/>
            <a:chOff x="793" y="1434"/>
            <a:chExt cx="4037" cy="2809"/>
          </a:xfrm>
        </p:grpSpPr>
        <p:pic>
          <p:nvPicPr>
            <p:cNvPr id="18436" name="Picture 5" descr="f1cc46b26b7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" y="2659"/>
              <a:ext cx="2041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6" descr="malch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1434"/>
              <a:ext cx="1929" cy="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Была у Фрола, Фролу на Лавра наврала, пойду к Лавру, Лавру на Фрола навру.</a:t>
            </a:r>
            <a: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1507" name="Picture 6" descr="92db5f2b8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565400"/>
            <a:ext cx="43211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8692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Маланья-болтунья молоко болтала, выбалтывала, не выболтала.</a:t>
            </a:r>
            <a: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4000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2531" name="Picture 4" descr="306fff14b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636838"/>
            <a:ext cx="2481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m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365625"/>
            <a:ext cx="15113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150"/>
            <a:ext cx="8568951" cy="1512888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Полили ли лилию? Видели ли Лидию? Полили лилию. Видели Лидию.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4579" name="Picture 4" descr="008eadfd49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429000"/>
            <a:ext cx="19192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629bfceb32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157788"/>
            <a:ext cx="1268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l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638" y="2278063"/>
            <a:ext cx="163988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6d47edd701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61690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25538"/>
            <a:ext cx="77771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Мы ели, ели ершей у ели. Их еле-еле у ели доели.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5604" name="Picture 5" descr="er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229225"/>
            <a:ext cx="1495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er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734050"/>
            <a:ext cx="1495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er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013325"/>
            <a:ext cx="1495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doc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652963"/>
            <a:ext cx="70961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bab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933825"/>
            <a:ext cx="11128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Что такое скороговорка?</a:t>
            </a: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Это специально подобранная фраза с трудно выговариваемым подбором звуков, быстро произносимая шуточная поговорка или прибаутка. Скороговорки иногда еще называют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</a:rPr>
              <a:t>потешками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» или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</a:rPr>
              <a:t>чистоговорками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687"/>
            <a:ext cx="8229600" cy="93610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Во мраке раки шумят в драке.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4000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7651" name="Picture 4" descr="zodiak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8152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zodiak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7082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zodiak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89263" y="2708275"/>
            <a:ext cx="18716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zodiak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969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zodiak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8680"/>
            <a:ext cx="8229600" cy="1935758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На горе Арарат рвала Варвара виноград.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29699" name="Picture 4" descr="dd8e674c69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81300"/>
            <a:ext cx="23288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doc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349500"/>
            <a:ext cx="17367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44675"/>
            <a:ext cx="7993062" cy="3744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</a:rPr>
              <a:t>Всех скороговорок не </a:t>
            </a:r>
            <a:r>
              <a:rPr lang="ru-RU" sz="6000" i="1" dirty="0" err="1" smtClean="0">
                <a:solidFill>
                  <a:srgbClr val="0070C0"/>
                </a:solidFill>
                <a:latin typeface="Times New Roman" pitchFamily="18" charset="0"/>
              </a:rPr>
              <a:t>перескороговоришь</a:t>
            </a:r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ru-RU" sz="6000" i="1" dirty="0" err="1" smtClean="0">
                <a:solidFill>
                  <a:srgbClr val="0070C0"/>
                </a:solidFill>
                <a:latin typeface="Times New Roman" pitchFamily="18" charset="0"/>
              </a:rPr>
              <a:t>не</a:t>
            </a:r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6000" i="1" dirty="0" err="1" smtClean="0">
                <a:solidFill>
                  <a:srgbClr val="0070C0"/>
                </a:solidFill>
                <a:latin typeface="Times New Roman" pitchFamily="18" charset="0"/>
              </a:rPr>
              <a:t>перевыскороговоришь</a:t>
            </a:r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br>
              <a:rPr lang="ru-RU" sz="6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6000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Ах, абрикоса аромат!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Бесшумно бабочки болтают.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Ветвистый вьется виноград!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Грустит гвоздика голубая. </a:t>
            </a:r>
            <a:r>
              <a:rPr lang="ru-RU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i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Пользователь\Downloads\ab3_abrykos_hark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3672408" cy="288277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334786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Смешные совы сеют сон.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Темнеют тучи, тропы, травы.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Улыбкой утра упоен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Фламинговый фокстрот фиалок!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4" descr="so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60788"/>
            <a:ext cx="24574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Дубравы древней дремлет дух.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Едят ежата ежевику.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Жужжит жеманно желтый жук. 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Здесь загорает земляника.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08175" y="3933825"/>
            <a:ext cx="5038725" cy="1851025"/>
            <a:chOff x="1202" y="2478"/>
            <a:chExt cx="3174" cy="1166"/>
          </a:xfrm>
        </p:grpSpPr>
        <p:pic>
          <p:nvPicPr>
            <p:cNvPr id="5" name="Picture 5" descr="1ca6fd29ab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2523"/>
              <a:ext cx="1960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1ca6fd29ab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381" y="2523"/>
              <a:ext cx="1995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157ef48c2b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2478"/>
              <a:ext cx="1247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Щебечут щуплые щеглы.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Эх, эдельвейса эпилоги!..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Юрок-юнец юлой юлит.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Явился ястреб ясноокий.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4" descr="Schegol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176713"/>
            <a:ext cx="194468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astr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73463"/>
            <a:ext cx="30241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Дробью по перепелам да по тетеревам.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12291" name="Picture 4" descr="tete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92363"/>
            <a:ext cx="39211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332656"/>
            <a:ext cx="7571755" cy="3226519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Художник- хвоя холодит.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Циклон целует цикламены.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Черешня чарами чудит. </a:t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</a:rPr>
              <a:t>Шафрану шепчет шелк шалфея.</a:t>
            </a:r>
            <a:r>
              <a:rPr lang="ru-RU" sz="4000" i="1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10243" name="Picture 4" descr="vish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644900"/>
            <a:ext cx="16129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У нас во дворе-подворье погода </a:t>
            </a:r>
            <a:r>
              <a:rPr lang="ru-RU" sz="4400" i="1" dirty="0" err="1" smtClean="0">
                <a:solidFill>
                  <a:srgbClr val="0070C0"/>
                </a:solidFill>
                <a:latin typeface="Times New Roman" pitchFamily="18" charset="0"/>
              </a:rPr>
              <a:t>размокропогодилась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4000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Пользователь\Downloads\4995c36e10c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4556081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190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СКОРОГОВОРКИ</vt:lpstr>
      <vt:lpstr>Слайд 2</vt:lpstr>
      <vt:lpstr>Слайд 3</vt:lpstr>
      <vt:lpstr>Слайд 4</vt:lpstr>
      <vt:lpstr>Слайд 5</vt:lpstr>
      <vt:lpstr>Слайд 6</vt:lpstr>
      <vt:lpstr>Дробью по перепелам да по тетеревам. </vt:lpstr>
      <vt:lpstr>Художник- хвоя холодит.  Циклон целует цикламены.  Черешня чарами чудит.  Шафрану шепчет шелк шалфея.  </vt:lpstr>
      <vt:lpstr>У нас во дворе-подворье погода размокропогодилась. </vt:lpstr>
      <vt:lpstr>Два дровосека, два дроворуба говорили про Ларьку, про Варьку, про Ларину жену. </vt:lpstr>
      <vt:lpstr>Клара-краля кралась к Ларе. </vt:lpstr>
      <vt:lpstr>На дворе трава, на траве дрова, не руби дрова на траве двора. </vt:lpstr>
      <vt:lpstr>Рапортовал, да не дорапортовал, дорапортовывал, да зарапортовался. </vt:lpstr>
      <vt:lpstr>Тридцать три корабля лавировали, лавировали, да не вылавировали. </vt:lpstr>
      <vt:lpstr>Съел молодец тридцать три пирога с пирогом, да все с творогом.  </vt:lpstr>
      <vt:lpstr>Была у Фрола, Фролу на Лавра наврала, пойду к Лавру, Лавру на Фрола навру.  </vt:lpstr>
      <vt:lpstr>Маланья-болтунья молоко болтала, выбалтывала, не выболтала. </vt:lpstr>
      <vt:lpstr>Полили ли лилию? Видели ли Лидию? Полили лилию. Видели Лидию. </vt:lpstr>
      <vt:lpstr>Мы ели, ели ершей у ели. Их еле-еле у ели доели.  </vt:lpstr>
      <vt:lpstr>Во мраке раки шумят в драке.  </vt:lpstr>
      <vt:lpstr>На горе Арарат рвала Варвара виноград. </vt:lpstr>
      <vt:lpstr>Всех скороговорок не перескороговоришь, не перевыскороговоришь.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</dc:title>
  <dc:creator>Василий</dc:creator>
  <cp:lastModifiedBy>Василий</cp:lastModifiedBy>
  <cp:revision>4</cp:revision>
  <dcterms:created xsi:type="dcterms:W3CDTF">2013-01-01T09:57:04Z</dcterms:created>
  <dcterms:modified xsi:type="dcterms:W3CDTF">2013-01-01T10:29:13Z</dcterms:modified>
</cp:coreProperties>
</file>